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EAD65-68A9-BF53-FCA4-BFE54DBAF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51D5102-B089-8843-C08A-47A2802FA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4A995-4E17-8983-0B77-0F7C12A5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296B85-DCE1-EC77-A183-3F866B80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0EA5B8-E309-B05C-CECC-4C8F3882B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26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87CCB-CC30-B66B-E98C-33B60225F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2E8DE4-0665-ADC9-AB67-4A91CEBAC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E33994-BC4E-DAD5-8978-54882E35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F2AA8C-4659-BAEE-C62D-63A797F2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C06A72-D932-9B28-9A2D-05AFAB0C7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22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0C18B2A-287E-1A3B-F338-AEFE3A4ED6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45AD22-60F9-7C72-AFA1-F3C4B74A5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A34089-5924-6B5E-84A3-B1DFED5C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DFE5A3-E5D1-91D6-9934-3D1194E52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666E4A-E5EE-D7DF-DEEA-396E42314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184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5D52A8-27A5-52A0-F827-A53CB82B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0B3490-525A-5F79-51F1-427168017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E76E90-EDFA-136F-D8B9-E065EF196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909E19-70A2-0FDE-60A0-DA5AC1095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466083-19EF-EB23-38B5-AD22420A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322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9A395B-7BED-2F88-5F96-1826729B0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3D62DE-6B03-63AD-D6C8-3A610ED08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367A41-BF26-1C4C-C2A5-71ED517F9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6F0DE7-6EEA-58B9-9219-C8F859C6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176743-5A11-8697-7E5E-765E26DE7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58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695C5-98F0-4EE2-4452-91A0195E6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2AA4CF-F72A-F5EF-F6AF-EFCAE26D6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BBB82E-A21B-9DB5-1C8C-2F27571EF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949467-EDB8-7156-C18B-E97F74CE3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9EFAB8-C6C1-1432-F9AA-7D39C18E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FE9DA7-7DAE-CB37-8524-19A49F818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105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B29DE-85F0-97E3-7AB6-0D0D0DE46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E29925-EE59-ADEC-602F-7549E7C68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CFA627-56B2-CF49-12A1-7C606D0A5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973CD3-0103-A40F-CF54-2B813C433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27FA238-04C1-C5CF-F837-90F78E9B2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2A6D197-6AE6-1174-E83A-83632F4B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52596EE-F2DF-72C7-D19A-D9DD5FE2D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8FE6A5-66B0-7AB2-F476-010CF6E4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6376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CC8A63-7220-47CE-4715-4AC214DBA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4D61B4-677D-C549-C40F-6BBC7F90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24915F-9072-84EA-7CF3-C4377CE0E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3B507C-7177-95DC-0156-F234D2ED6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44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AD6857F-9EE4-591D-9692-0C3536C35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A3E43E0-3B7B-FB69-57EB-FE87E25A1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E8528F5-132C-CAC9-35BA-8DD1AA87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25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5A0AE-5806-CB92-93D2-76BEB04B0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6EE49A-5538-7E4E-FCAB-94CDB5DF0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46185E7-F833-5769-00F6-DBB590E63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84C609-E626-DDB1-873C-1C728B41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CFD77B-4037-EDA4-A9AC-4614964DD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D9D977-3107-3FF2-46AF-8C44D1B5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186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6356C5-7A31-230D-D01F-DA7155D02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191C0B-DC66-BE8D-36D9-C6A715CA33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F2FF14-3D52-F119-3005-858E40C53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478619-D8BB-63D3-DCDF-4C1F4921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3CBCEB-02CE-786E-9130-5BCA74442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FFD07-CEE5-786D-60CF-80F08EF5D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38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7BAA503-F3A6-0205-3EC7-653426723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B940A9D-DF09-4A47-4F1A-0156F0DED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16F7BF-E53A-AC86-BE05-30049FDAE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6BBE7-E4ED-44B0-9738-B44E3D2E3B17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D8862C-4A0B-13AB-D318-14AC7DBE2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C245EE-FB22-A394-B96D-5D9815800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F6D01-7B3E-4449-910D-29D2B5E403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71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63B2B0-D4F4-022D-D878-C1906A15F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6042991" cy="1766611"/>
          </a:xfrm>
        </p:spPr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86AA049-9233-3A36-3D5C-F9BF28778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2626" y="3602038"/>
            <a:ext cx="3299791" cy="1655762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AA7C47D-2833-C38B-4304-52F8DFDF69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34" t="9565" r="8634"/>
          <a:stretch/>
        </p:blipFill>
        <p:spPr>
          <a:xfrm>
            <a:off x="940906" y="3509963"/>
            <a:ext cx="5300868" cy="289717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55AE810-88E0-65D4-A245-88ACF154829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604" r="13352" b="4495"/>
          <a:stretch/>
        </p:blipFill>
        <p:spPr>
          <a:xfrm>
            <a:off x="7288698" y="2026653"/>
            <a:ext cx="4269477" cy="438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1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64B70-A2A9-10F6-56F9-01E9D01A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30B04C1-D32A-D7B1-366B-28EC507EAE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60000"/>
                  </a:lnSpc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Zwei Massen sind über eine feste Rolle mit einem Seil verbunden. </a:t>
                </a:r>
              </a:p>
              <a:p>
                <a:pPr marL="0" indent="0" algn="just">
                  <a:lnSpc>
                    <a:spcPct val="160000"/>
                  </a:lnSpc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Auf der linken Seite befindet sich ein Körper mit der Masse m = 4 kg   </a:t>
                </a:r>
              </a:p>
              <a:p>
                <a:pPr marL="0" indent="0" algn="just">
                  <a:lnSpc>
                    <a:spcPct val="160000"/>
                  </a:lnSpc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auf einer schiefen Ebene, </a:t>
                </a:r>
              </a:p>
              <a:p>
                <a:pPr marL="0" indent="0" algn="just">
                  <a:lnSpc>
                    <a:spcPct val="160000"/>
                  </a:lnSpc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die um den Winkel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=30°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60000"/>
                  </a:lnSpc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gegen den Horizont geneigt ist.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30B04C1-D32A-D7B1-366B-28EC507EAE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Grafik 3">
            <a:extLst>
              <a:ext uri="{FF2B5EF4-FFF2-40B4-BE49-F238E27FC236}">
                <a16:creationId xmlns:a16="http://schemas.microsoft.com/office/drawing/2014/main" id="{39CDBDE4-E3FE-520C-74F8-BABD4B050A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34" t="9565" r="8634"/>
          <a:stretch/>
        </p:blipFill>
        <p:spPr>
          <a:xfrm>
            <a:off x="5897218" y="3653745"/>
            <a:ext cx="4863548" cy="2658155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A01632E4-2DE2-2FD6-432D-0C8412AD22D8}"/>
              </a:ext>
            </a:extLst>
          </p:cNvPr>
          <p:cNvSpPr txBox="1"/>
          <p:nvPr/>
        </p:nvSpPr>
        <p:spPr>
          <a:xfrm>
            <a:off x="6374291" y="6308209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Zwei Körper im Gleichgewicht </a:t>
            </a:r>
          </a:p>
        </p:txBody>
      </p:sp>
    </p:spTree>
    <p:extLst>
      <p:ext uri="{BB962C8B-B14F-4D97-AF65-F5344CB8AC3E}">
        <p14:creationId xmlns:p14="http://schemas.microsoft.com/office/powerpoint/2010/main" val="115662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00AB83-7DD9-ECB2-B7D7-7B5F2E281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DE7223-A9F3-A845-95CA-F923AD790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Auf der rechten Seite befindet sich ein frei hängendes Gewicht mit der Masse m´.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Berechne, wie groß die Masse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m´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gewählt werden muss, damit beide Körper im Gleichgewicht sind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(Vernachlässige jede Form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von Reibung).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57578EC-C0CB-BDEF-87BE-3F9999470A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34" t="9565" r="8634"/>
          <a:stretch/>
        </p:blipFill>
        <p:spPr>
          <a:xfrm>
            <a:off x="5897218" y="3653745"/>
            <a:ext cx="4863548" cy="265815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4607452-5DEB-640A-9DD1-7736A674FB56}"/>
              </a:ext>
            </a:extLst>
          </p:cNvPr>
          <p:cNvSpPr txBox="1"/>
          <p:nvPr/>
        </p:nvSpPr>
        <p:spPr>
          <a:xfrm>
            <a:off x="6374291" y="6308209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Zwei Körper im Gleichgewicht </a:t>
            </a:r>
          </a:p>
        </p:txBody>
      </p:sp>
    </p:spTree>
    <p:extLst>
      <p:ext uri="{BB962C8B-B14F-4D97-AF65-F5344CB8AC3E}">
        <p14:creationId xmlns:p14="http://schemas.microsoft.com/office/powerpoint/2010/main" val="189863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B7CFD0-E35C-E630-EB71-3C53A92B5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BF3297-2DC8-E6AD-F999-E4A7E1B3C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6482"/>
            <a:ext cx="5854148" cy="461320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Das Seil, das über die Rolle gespannt ist,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lenkt Kräfte nur um, ändert ihre Größe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aber nicht (feste Rolle). Sie kann für den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Rest der Rechnung vernachlässigt werden.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Betrachten wir zunächst die Kräfte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auf der linken Seite.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7A5CA4E-DD03-C0DD-1AA1-15670121AE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04" r="13352" b="4495"/>
          <a:stretch/>
        </p:blipFill>
        <p:spPr>
          <a:xfrm>
            <a:off x="6938549" y="1796482"/>
            <a:ext cx="4269477" cy="438048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B8D8791-206E-194E-8E4E-859C0F8E7A1E}"/>
              </a:ext>
            </a:extLst>
          </p:cNvPr>
          <p:cNvSpPr txBox="1"/>
          <p:nvPr/>
        </p:nvSpPr>
        <p:spPr>
          <a:xfrm>
            <a:off x="7675182" y="6123543"/>
            <a:ext cx="2796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Kräfte auf den linken Körper</a:t>
            </a:r>
          </a:p>
        </p:txBody>
      </p:sp>
    </p:spTree>
    <p:extLst>
      <p:ext uri="{BB962C8B-B14F-4D97-AF65-F5344CB8AC3E}">
        <p14:creationId xmlns:p14="http://schemas.microsoft.com/office/powerpoint/2010/main" val="259481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D870CD-BFF1-D830-3447-D7EE5EFD6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478A65-77E7-981C-3F59-1AAE5E3B4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9" y="1690688"/>
            <a:ext cx="6440556" cy="466725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Gewichtskraft F</a:t>
            </a:r>
            <a:r>
              <a:rPr lang="de-DE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teilt sich auf zwei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Kraftkomponenten auf: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 die Normalkraft F</a:t>
            </a:r>
            <a:r>
              <a:rPr lang="de-DE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normal zur Unterlage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 die talwärts gerichtete Hangabtriebskraft F</a:t>
            </a:r>
            <a:r>
              <a:rPr lang="de-DE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8BA37BA-BFC9-A156-F5BA-4638EA6DF0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04" r="13352" b="4495"/>
          <a:stretch/>
        </p:blipFill>
        <p:spPr>
          <a:xfrm>
            <a:off x="6938549" y="1796482"/>
            <a:ext cx="4269477" cy="4380481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9B8E5493-DC7D-C923-034B-08BF91657768}"/>
              </a:ext>
            </a:extLst>
          </p:cNvPr>
          <p:cNvSpPr txBox="1"/>
          <p:nvPr/>
        </p:nvSpPr>
        <p:spPr>
          <a:xfrm>
            <a:off x="7675182" y="6123543"/>
            <a:ext cx="2796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Kräfte auf den linken Körper</a:t>
            </a:r>
          </a:p>
        </p:txBody>
      </p:sp>
    </p:spTree>
    <p:extLst>
      <p:ext uri="{BB962C8B-B14F-4D97-AF65-F5344CB8AC3E}">
        <p14:creationId xmlns:p14="http://schemas.microsoft.com/office/powerpoint/2010/main" val="227828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DE786-147D-9C57-CC42-766C7009B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3354A-1B4A-1144-9BC4-073715A6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C8DC982-1B46-1DFD-6C85-54CC768B93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4"/>
                <a:ext cx="5761384" cy="46672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Die Normalkraft F</a:t>
                </a:r>
                <a:r>
                  <a:rPr lang="de-DE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und die Bodenkraft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 F</a:t>
                </a:r>
                <a:r>
                  <a:rPr lang="de-DE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heben einander immer gerade auf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und beide Kräften müssen im weiteren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Verlauf der Rechnung nicht mehr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berücksichtigt werden.</a:t>
                </a:r>
              </a:p>
              <a:p>
                <a:pPr marL="0" indent="0">
                  <a:buNone/>
                </a:pPr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Es bleibt die </a:t>
                </a:r>
                <a:r>
                  <a:rPr lang="de-DE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Hangabtriebskraft</a:t>
                </a: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	F</a:t>
                </a:r>
                <a:r>
                  <a:rPr lang="de-DE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= F</a:t>
                </a:r>
                <a:r>
                  <a:rPr lang="de-DE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sin 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	     = m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g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sin 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>
                  <a:buNone/>
                </a:pPr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C8DC982-1B46-1DFD-6C85-54CC768B93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4"/>
                <a:ext cx="5761384" cy="4667251"/>
              </a:xfrm>
              <a:blipFill>
                <a:blip r:embed="rId2"/>
                <a:stretch>
                  <a:fillRect l="-2114" t="-16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fik 4">
            <a:extLst>
              <a:ext uri="{FF2B5EF4-FFF2-40B4-BE49-F238E27FC236}">
                <a16:creationId xmlns:a16="http://schemas.microsoft.com/office/drawing/2014/main" id="{5AD13AE2-E76C-9B09-EAA4-A53631772F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604" r="13352" b="4495"/>
          <a:stretch/>
        </p:blipFill>
        <p:spPr>
          <a:xfrm>
            <a:off x="6938549" y="1796482"/>
            <a:ext cx="4269477" cy="4380481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BDE4BADA-B454-9032-277F-3DBF2A2EC0D0}"/>
              </a:ext>
            </a:extLst>
          </p:cNvPr>
          <p:cNvSpPr txBox="1"/>
          <p:nvPr/>
        </p:nvSpPr>
        <p:spPr>
          <a:xfrm>
            <a:off x="7675182" y="6123543"/>
            <a:ext cx="2796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Kräfte auf den linken Körper</a:t>
            </a:r>
          </a:p>
        </p:txBody>
      </p:sp>
    </p:spTree>
    <p:extLst>
      <p:ext uri="{BB962C8B-B14F-4D97-AF65-F5344CB8AC3E}">
        <p14:creationId xmlns:p14="http://schemas.microsoft.com/office/powerpoint/2010/main" val="1553880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5B257D-C0C9-F867-6B6A-7585A480B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644610-2B36-4D26-FD36-30183930E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96482"/>
            <a:ext cx="5188225" cy="438048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Diese Hangabtriebskraft muss durch eine gleich große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entgegengerichteten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Seilkraft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= - F</a:t>
            </a:r>
            <a:r>
              <a:rPr lang="de-DE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auf der rechten Seite ausgeglichen werden.         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Am Seilstück auf der rechten Seite muss die </a:t>
            </a:r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Gewichtskraft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F‘</a:t>
            </a:r>
            <a:r>
              <a:rPr lang="de-DE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der Masse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m´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für diese Seilkraft sorgen.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7D64434-1F86-DBC6-50B9-07E29A6E2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06748" y="1825625"/>
            <a:ext cx="3419061" cy="4071592"/>
          </a:xfrm>
        </p:spPr>
        <p:txBody>
          <a:bodyPr>
            <a:normAutofit/>
          </a:bodyPr>
          <a:lstStyle/>
          <a:p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48FF183-9066-8097-3654-7EAC1ADC4A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04" r="13352" b="4495"/>
          <a:stretch/>
        </p:blipFill>
        <p:spPr>
          <a:xfrm>
            <a:off x="6938549" y="1796482"/>
            <a:ext cx="4269477" cy="4380481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6C344E7A-1ED5-727E-69F3-D30612B59DB3}"/>
              </a:ext>
            </a:extLst>
          </p:cNvPr>
          <p:cNvSpPr txBox="1"/>
          <p:nvPr/>
        </p:nvSpPr>
        <p:spPr>
          <a:xfrm>
            <a:off x="7675182" y="6123543"/>
            <a:ext cx="2796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Kräfte auf den linken Körper</a:t>
            </a:r>
          </a:p>
        </p:txBody>
      </p:sp>
    </p:spTree>
    <p:extLst>
      <p:ext uri="{BB962C8B-B14F-4D97-AF65-F5344CB8AC3E}">
        <p14:creationId xmlns:p14="http://schemas.microsoft.com/office/powerpoint/2010/main" val="2668447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D6580-A98E-B3C3-1D22-0B62AA81A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90AD61-BAD6-92A2-D746-8ACF4A40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865"/>
            <a:ext cx="10515600" cy="1325563"/>
          </a:xfrm>
        </p:spPr>
        <p:txBody>
          <a:bodyPr/>
          <a:lstStyle/>
          <a:p>
            <a:r>
              <a:rPr lang="de-DE" dirty="0"/>
              <a:t>Rechenbeispiel zur Hangabtriebskraft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>
                <a:extLst>
                  <a:ext uri="{FF2B5EF4-FFF2-40B4-BE49-F238E27FC236}">
                    <a16:creationId xmlns:a16="http://schemas.microsoft.com/office/drawing/2014/main" id="{9839EF45-60F9-239B-3CCA-F9FBC323320F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5751443" y="1796482"/>
                <a:ext cx="5602357" cy="452480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de-DE" dirty="0"/>
                  <a:t>m´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de-DE" dirty="0"/>
                  <a:t> g = </a:t>
                </a:r>
                <a:r>
                  <a:rPr lang="de-DE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F‘</a:t>
                </a:r>
                <a:r>
                  <a:rPr lang="de-DE" sz="28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de-DE" dirty="0"/>
                  <a:t> 		|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 err="1"/>
                  <a:t>m´</a:t>
                </a:r>
                <a:r>
                  <a:rPr lang="de-DE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F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‘</m:t>
                        </m:r>
                        <m:r>
                          <m:rPr>
                            <m:nor/>
                          </m:rPr>
                          <a:rPr lang="de-DE" baseline="-25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G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dirty="0"/>
                          <m:t>g</m:t>
                        </m:r>
                      </m:den>
                    </m:f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r>
                  <a:rPr lang="de-DE" dirty="0" err="1"/>
                  <a:t>m´</a:t>
                </a:r>
                <a:r>
                  <a:rPr lang="de-DE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de-DE" dirty="0" smtClean="0">
                            <a:solidFill>
                              <a:srgbClr val="FF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sin</m:t>
                        </m:r>
                        <m:r>
                          <m:rPr>
                            <m:nor/>
                          </m:rPr>
                          <a:rPr lang="de-DE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(30°) 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dirty="0" smtClean="0">
                            <a:solidFill>
                              <a:srgbClr val="FF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g</m:t>
                        </m:r>
                      </m:den>
                    </m:f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r>
                  <a:rPr lang="de-DE" dirty="0" err="1"/>
                  <a:t>m´</a:t>
                </a:r>
                <a:r>
                  <a:rPr lang="de-DE" dirty="0"/>
                  <a:t>= 4kg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de-DE" dirty="0"/>
                  <a:t>0,5</a:t>
                </a:r>
              </a:p>
              <a:p>
                <a:pPr marL="0" indent="0">
                  <a:buNone/>
                </a:pPr>
                <a:r>
                  <a:rPr lang="de-DE" dirty="0" err="1"/>
                  <a:t>m´</a:t>
                </a:r>
                <a:r>
                  <a:rPr lang="de-DE" dirty="0"/>
                  <a:t>= 2kg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de-DE" sz="2200" b="0" i="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Wählen wir eine Masse der Größe </a:t>
                </a:r>
                <a:r>
                  <a:rPr lang="de-DE" sz="2200" b="1" i="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m′</a:t>
                </a:r>
                <a:r>
                  <a:rPr lang="de-DE" sz="2200" b="1" i="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2kg</a:t>
                </a:r>
                <a:r>
                  <a:rPr lang="de-DE" sz="2200" b="0" i="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bleibt die Anordnung sogar bei reibungsfreien Oberflächen im Gleichgewicht.</a:t>
                </a:r>
                <a:endParaRPr lang="de-DE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Inhaltsplatzhalter 3">
                <a:extLst>
                  <a:ext uri="{FF2B5EF4-FFF2-40B4-BE49-F238E27FC236}">
                    <a16:creationId xmlns:a16="http://schemas.microsoft.com/office/drawing/2014/main" id="{9839EF45-60F9-239B-3CCA-F9FBC32332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751443" y="1796482"/>
                <a:ext cx="5602357" cy="4524805"/>
              </a:xfrm>
              <a:blipFill>
                <a:blip r:embed="rId2"/>
                <a:stretch>
                  <a:fillRect l="-1957" t="-2426" b="-148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afik 6">
            <a:extLst>
              <a:ext uri="{FF2B5EF4-FFF2-40B4-BE49-F238E27FC236}">
                <a16:creationId xmlns:a16="http://schemas.microsoft.com/office/drawing/2014/main" id="{6A1AA834-5445-6398-6706-FF540EFBFD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604" r="13352" b="4495"/>
          <a:stretch/>
        </p:blipFill>
        <p:spPr>
          <a:xfrm>
            <a:off x="1676000" y="3508512"/>
            <a:ext cx="2616275" cy="2684297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6F2DDFD-2958-2783-3856-0CAC35854F47}"/>
              </a:ext>
            </a:extLst>
          </p:cNvPr>
          <p:cNvSpPr txBox="1"/>
          <p:nvPr/>
        </p:nvSpPr>
        <p:spPr>
          <a:xfrm>
            <a:off x="1751454" y="6176963"/>
            <a:ext cx="27962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Kräfte auf den linken Körper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93B17FC-F70D-A27C-5C15-ED80A9BED4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6732" y="1261896"/>
            <a:ext cx="3592821" cy="19629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F387261-648C-827C-DFDB-D71D940B58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6732" y="3121357"/>
            <a:ext cx="3103133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82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390D5-8CBD-A7C0-7C3B-AB12E76AD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DFCBE7-07EF-712B-FD07-C83A38C528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397487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Quelle: https://physikbuch.schule/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FFC271-E851-53A9-AC91-214156ADA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86190" y="1825625"/>
            <a:ext cx="2567609" cy="4351338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3625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</Words>
  <Application>Microsoft Office PowerPoint</Application>
  <PresentationFormat>Breitbild</PresentationFormat>
  <Paragraphs>53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</vt:lpstr>
      <vt:lpstr>Rechenbeispiel zur Hangabtriebskraft</vt:lpstr>
      <vt:lpstr>Rechenbeispiel zur Hangabtriebskraft</vt:lpstr>
      <vt:lpstr>Rechenbeispiel zur Hangabtriebskraft</vt:lpstr>
      <vt:lpstr>Rechenbeispiel zur Hangabtriebskraft</vt:lpstr>
      <vt:lpstr>Rechenbeispiel zur Hangabtriebskraft</vt:lpstr>
      <vt:lpstr>Rechenbeispiel zur Hangabtriebskraft</vt:lpstr>
      <vt:lpstr>Rechenbeispiel zur Hangabtriebskraft</vt:lpstr>
      <vt:lpstr>Rechenbeispiel zur Hangabtriebskraft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Rechenbeispiel zur Hangabtriebskraft</dc:title>
  <dc:creator>Farhang</dc:creator>
  <cp:lastModifiedBy>Farhang</cp:lastModifiedBy>
  <cp:revision>7</cp:revision>
  <dcterms:created xsi:type="dcterms:W3CDTF">2024-03-01T09:43:55Z</dcterms:created>
  <dcterms:modified xsi:type="dcterms:W3CDTF">2025-11-15T21:00:26Z</dcterms:modified>
</cp:coreProperties>
</file>