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3T18:59:08.63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0 8941,'14'12'0,"1"-5"0,-11-4 0,6-3 0,-10-3 0,0-4 0,2 5 0,5-5 0,-4 4 0,6 3 0,0 0 0,3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22C54-6C1D-8C3F-43C4-825102CBF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795DB4-F8F7-6487-2FEF-57627213D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AD6851-4640-A14D-B15F-BDA884C7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16DDBB-DFED-8398-8795-EDB1AD1F7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D72E79-927A-FAA3-F10F-C1400C6C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99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26DAE-8996-29B2-8DCC-76A69DE32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569F84-515C-38CF-7F8F-13031D217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7D30D8-4B2F-CD39-5686-D7982E94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A0B6E9-8656-9897-5238-D55A5B1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584280-199F-FED1-F4FE-9FC30AB1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70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65B9FAF-A49B-CB6B-02C0-569B3BA3B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98356B-2578-F719-B2D1-943378451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4A323E-2850-2AEE-6DAE-3D167737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280CA6-3C25-350F-D97C-D913E632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0EB452-C330-A1C0-E434-AB0D56BF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0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728E2-29A0-B004-825E-43DFC289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76F207-AE5B-073F-6427-AA1A4F45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4B975B-AC90-9874-6E64-2C72FE08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240176-B0BF-6260-48B6-CF8518B9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167772-6700-E071-5E73-BDCA5D45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05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1589C-46B9-F897-58B9-2DFC4726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E7CD2E-E8DA-E640-5D64-CD88B302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9D4DA-6862-893D-AA6A-33B8A336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2E9B75-4B8D-55D4-3051-751AF00C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9C4EF-5EF0-2733-561B-DFBC24B6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0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13819-9103-413C-138A-CF51C3EF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6F879-0A75-F0E1-4D7D-A6F061636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E4F5B5-1756-180C-0708-157F3E3FA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F83D0F-C6AF-6317-DE69-0B008FF0E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4E4C8F-F180-21DB-1BF9-36E2CA4F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A06CE6-6F75-7C87-5018-4167498B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45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405A9-29F3-A3A6-7175-106B46C2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6496A5-AB3F-93B9-EF67-572B6E645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774EA0-D7C9-40DF-75F2-645A073DC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F1DD12-103F-25E3-F401-75603EBE8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986567D-5746-6419-2FBC-4D2014030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7065E1E-76DD-0EC7-C746-F479EF30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3CA178-6531-9F0B-AD63-C9ED3C5D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766887-E1B9-512A-98B5-1AB7570B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29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EA2DB-BA8B-2B75-F863-422F1012F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A46368-0244-28EB-D412-E1AA24D9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9B6EA1-EFDD-509E-C4BD-EAAAB31AF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126DB3-1822-EB84-1F26-AB2E5BB4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22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30AD2A-DBD6-7F3E-00DD-5B51D44C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A458DF-A454-4026-2ED4-D65664EC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73085-6565-35EC-9E63-7313BD1A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04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8DE8C-D882-CED3-1B95-28C384735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0F9C69-BF69-93C9-DFCF-90C41A90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9404C4-9986-9694-E7EF-3947A0A09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88A879A-6FA8-77B3-83A3-20A72A47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53983B-C4EE-8E1A-9335-1BF1E239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5696BA-C79F-1841-3ADD-64098212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3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288A2-F3CF-769A-B1C0-91C851F9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23975E-C1FF-BCAB-7D44-6F69D4675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3BE5EC-D372-FC70-525B-0F777F1C0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ABAB3A-1013-166B-235B-F08E5896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DC753B-17B4-1C85-D16B-A62ACE8D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6925CE-7341-FBCA-0B82-3363B032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35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E39FA4-A7E6-0244-BC86-9B9C05B4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DCAC64-9EED-90A0-FD3F-2E741E0E7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773AA6-9FB5-06B9-9F6C-20AAF202B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EE8690-9DD2-6245-8A4A-1E41368AC703}" type="datetimeFigureOut">
              <a:rPr lang="de-DE" smtClean="0"/>
              <a:t>23.03.25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52075C-00C6-860C-09C3-BD3141D59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CB8038-257C-2B93-84C5-781CF9A81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FD06DC-6D48-3242-9F34-2F548D3C35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68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EDCAD-3649-E839-6DB7-C8D317CE5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5542"/>
            <a:ext cx="9144000" cy="2974421"/>
          </a:xfrm>
        </p:spPr>
        <p:txBody>
          <a:bodyPr/>
          <a:lstStyle/>
          <a:p>
            <a:r>
              <a:rPr lang="de-DE" dirty="0"/>
              <a:t>Mechanische Arbeit </a:t>
            </a:r>
            <a:br>
              <a:rPr lang="de-DE" dirty="0"/>
            </a:br>
            <a:r>
              <a:rPr lang="de-DE" dirty="0"/>
              <a:t>und </a:t>
            </a:r>
            <a:br>
              <a:rPr lang="de-DE" dirty="0"/>
            </a:br>
            <a:r>
              <a:rPr lang="de-DE" dirty="0"/>
              <a:t>mechanische Leistung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12743F-1A44-62E5-C8E0-1BEB38DBE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8517"/>
            <a:ext cx="9144000" cy="2479675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Jahrgang 7</a:t>
            </a:r>
          </a:p>
          <a:p>
            <a:r>
              <a:rPr lang="de-DE" dirty="0"/>
              <a:t>März 2025</a:t>
            </a:r>
          </a:p>
          <a:p>
            <a:endParaRPr lang="de-DE" dirty="0"/>
          </a:p>
          <a:p>
            <a:r>
              <a:rPr lang="de-DE" dirty="0"/>
              <a:t>ASG Hoppegarten </a:t>
            </a:r>
          </a:p>
          <a:p>
            <a:endParaRPr lang="de-DE" dirty="0"/>
          </a:p>
          <a:p>
            <a:r>
              <a:rPr lang="de-DE" dirty="0"/>
              <a:t>F. </a:t>
            </a:r>
            <a:r>
              <a:rPr lang="de-DE" dirty="0" err="1"/>
              <a:t>Mohajerani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941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53947-0DF0-6285-9274-AD56CBE4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0A2267-CD47-808B-1B8C-8D32D68DD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28" y="1703593"/>
            <a:ext cx="8740356" cy="5154407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9869365-1F45-9D26-EC31-C8B2CB1ABAAC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31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D48FB-24F4-D18F-9225-8AFC0AD7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7AF655B-A624-FAC9-5D36-E9981A89A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2" y="1690688"/>
            <a:ext cx="10587048" cy="5167311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63D31A5-C400-0E1D-9AE3-F5B4EF5B400B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3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218BE-E671-280D-898D-5B29E1A8D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4674479-5D71-E42B-275F-EA7E27D41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73" y="1630877"/>
            <a:ext cx="5651065" cy="5227123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1574AD0-834B-974F-0C2F-61E58FB5AA4F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712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8F94A-8EC2-6D36-0171-E629F4F7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F0E2589-6D25-FF59-5247-D7920BB60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35" y="1690688"/>
            <a:ext cx="5571985" cy="5153976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45D8290-64B4-41B4-972B-B3CFF820E37C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99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8CFCE-D94E-77A6-0CA5-0D7DB240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C041D37-5D52-4236-7018-C18460AF6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83" y="1690688"/>
            <a:ext cx="3783449" cy="5136724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CA46E7B-3CA0-2022-3A83-17BEDF3A2DEA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51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FF3BB-00D5-2213-CC8C-10252BB7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A7D1BA7-7DAF-7398-E1D0-1D3AAD332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39" y="1690688"/>
            <a:ext cx="6411721" cy="5212929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20199E2-F0B2-D050-8FDE-36AE5595F475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615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8FDAD-1EB2-EAFD-9C8A-62A2B8C2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19" y="500062"/>
            <a:ext cx="10864160" cy="1325563"/>
          </a:xfrm>
        </p:spPr>
        <p:txBody>
          <a:bodyPr>
            <a:normAutofit/>
          </a:bodyPr>
          <a:lstStyle/>
          <a:p>
            <a:r>
              <a:rPr lang="de-DE" dirty="0"/>
              <a:t>Mechanische Arbeit und mechanische Leistung</a:t>
            </a:r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464424B8-720C-0E61-1CF4-3E86347A0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89" y="1825625"/>
            <a:ext cx="9226021" cy="5032375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1FC0A92F-F0E2-8DDE-DED3-B994977BE2E2}"/>
                  </a:ext>
                </a:extLst>
              </p14:cNvPr>
              <p14:cNvContentPartPr/>
              <p14:nvPr/>
            </p14:nvContentPartPr>
            <p14:xfrm>
              <a:off x="2897978" y="5701081"/>
              <a:ext cx="30960" cy="792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1FC0A92F-F0E2-8DDE-DED3-B994977BE2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7178" y="5690281"/>
                <a:ext cx="52200" cy="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714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54A02-3267-7FE5-47DF-F5D894A8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7015" cy="1325563"/>
          </a:xfr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4398BA7-F700-36D6-94BB-D08E8965F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5" y="1721290"/>
            <a:ext cx="11295693" cy="5011240"/>
          </a:xfrm>
        </p:spPr>
      </p:pic>
    </p:spTree>
    <p:extLst>
      <p:ext uri="{BB962C8B-B14F-4D97-AF65-F5344CB8AC3E}">
        <p14:creationId xmlns:p14="http://schemas.microsoft.com/office/powerpoint/2010/main" val="320931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58A749E-B596-A306-BBC5-4DD67A74D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34" y="1690688"/>
            <a:ext cx="8434332" cy="5188201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F3F4768-30C9-E0A9-6772-3E83320A9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Mechanische Arbeit und mechanische Leistung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8AC3451-2542-638B-B03F-ED04FFE6B290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56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EB721-B6F4-36E3-2F04-91DBB998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9D238B0-DFD6-0612-2791-FDFF7E9A1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9" y="1580806"/>
            <a:ext cx="10678155" cy="5047676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2CF7623-54EC-B1B6-8686-8358420CF7F7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71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40FA4-6E16-8C5F-BF9F-E9E83961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A7ECB66-59AB-B4D4-1200-18ADD9338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1" y="1655877"/>
            <a:ext cx="7958682" cy="5202123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FC48E24-84C0-8E54-8DB7-75B49140B33C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9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021B3-BF38-F1A4-C92C-01C202BA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70A63AB-F6A8-95AC-5CF3-362AFA8A4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19" y="1708567"/>
            <a:ext cx="6175820" cy="5149433"/>
          </a:xfrm>
        </p:spPr>
      </p:pic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0BD29EEC-FADC-64B2-E817-7A0D3E623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19" y="1708567"/>
            <a:ext cx="2191323" cy="516731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05AEB59-79B6-3F8F-E0B9-7A565B14AA41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44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1A7FC-9C5D-F57D-7A18-735D9083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8C4B88B-8D6B-3A2C-039C-124F90506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29" y="1681287"/>
            <a:ext cx="5317542" cy="5176713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F47B9F5-CB73-8008-3C09-201BE7A2033A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42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46B14-8A3B-889C-FCC1-F73B70BC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2B803AA-FAA2-C2EC-8B61-806E87E5C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4108"/>
            <a:ext cx="10987014" cy="4277922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429F1E6-9282-7249-EE47-4E94A9B368DB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987015" cy="13255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987015"/>
                      <a:gd name="connsiteY0" fmla="*/ 0 h 1325563"/>
                      <a:gd name="connsiteX1" fmla="*/ 10987015 w 10987015"/>
                      <a:gd name="connsiteY1" fmla="*/ 0 h 1325563"/>
                      <a:gd name="connsiteX2" fmla="*/ 10987015 w 10987015"/>
                      <a:gd name="connsiteY2" fmla="*/ 1325563 h 1325563"/>
                      <a:gd name="connsiteX3" fmla="*/ 0 w 10987015"/>
                      <a:gd name="connsiteY3" fmla="*/ 1325563 h 1325563"/>
                      <a:gd name="connsiteX4" fmla="*/ 0 w 10987015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87015" h="1325563" fill="none" extrusionOk="0">
                        <a:moveTo>
                          <a:pt x="0" y="0"/>
                        </a:moveTo>
                        <a:cubicBezTo>
                          <a:pt x="1247074" y="-49533"/>
                          <a:pt x="7043925" y="-14809"/>
                          <a:pt x="10987015" y="0"/>
                        </a:cubicBezTo>
                        <a:cubicBezTo>
                          <a:pt x="10948879" y="423689"/>
                          <a:pt x="10929625" y="888242"/>
                          <a:pt x="10987015" y="1325563"/>
                        </a:cubicBezTo>
                        <a:cubicBezTo>
                          <a:pt x="5768453" y="1277332"/>
                          <a:pt x="4867623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10987015" h="1325563" stroke="0" extrusionOk="0">
                        <a:moveTo>
                          <a:pt x="0" y="0"/>
                        </a:moveTo>
                        <a:cubicBezTo>
                          <a:pt x="2909727" y="118645"/>
                          <a:pt x="7707543" y="116012"/>
                          <a:pt x="10987015" y="0"/>
                        </a:cubicBezTo>
                        <a:cubicBezTo>
                          <a:pt x="10987135" y="498504"/>
                          <a:pt x="10966987" y="1080981"/>
                          <a:pt x="10987015" y="1325563"/>
                        </a:cubicBezTo>
                        <a:cubicBezTo>
                          <a:pt x="7157732" y="1460163"/>
                          <a:pt x="332409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Mechanische Arbeit und mechanische Leistung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83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15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Office</vt:lpstr>
      <vt:lpstr>Mechanische Arbeit  und  mechanische Leistung </vt:lpstr>
      <vt:lpstr>Mechanische Arbeit und mechanische Leistung</vt:lpstr>
      <vt:lpstr>Mechanische Arbeit und mechanische Leistung</vt:lpstr>
      <vt:lpstr>Mechanische Arbeit und mechanische Leistung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Mechanische Arbeit  und  mechanische Leistung </dc:title>
  <dc:creator>Farhang Mohajerani</dc:creator>
  <cp:lastModifiedBy>Farhang Mohajerani</cp:lastModifiedBy>
  <cp:revision>1</cp:revision>
  <dcterms:created xsi:type="dcterms:W3CDTF">2025-03-23T18:27:01Z</dcterms:created>
  <dcterms:modified xsi:type="dcterms:W3CDTF">2025-03-23T19:09:36Z</dcterms:modified>
</cp:coreProperties>
</file>