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Teil A4 – Gliederung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960120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200"/>
            </a:pPr>
            <a:r>
              <a:t>Inhalt</a:t>
            </a:r>
          </a:p>
          <a:p>
            <a:pPr lvl="1">
              <a:defRPr sz="2000"/>
            </a:pPr>
            <a:r>
              <a:t>• 19. Mehrstufige Zufallsexperimente</a:t>
            </a:r>
          </a:p>
          <a:p>
            <a:pPr lvl="1">
              <a:defRPr sz="2000"/>
            </a:pPr>
            <a:r>
              <a:t>• 20. Pfadregel</a:t>
            </a:r>
          </a:p>
          <a:p>
            <a:pPr lvl="1">
              <a:defRPr sz="2000"/>
            </a:pPr>
            <a:r>
              <a:t>• 21. Summenregel</a:t>
            </a:r>
          </a:p>
          <a:p>
            <a:pPr lvl="1">
              <a:defRPr sz="2000"/>
            </a:pPr>
            <a:r>
              <a:t>• 22. Baumdiagramm ohne Zurücklegen</a:t>
            </a:r>
          </a:p>
          <a:p>
            <a:pPr lvl="1">
              <a:defRPr sz="2000"/>
            </a:pPr>
            <a:r>
              <a:t>• 23. Baumdiagramm mit Zurücklegen</a:t>
            </a:r>
          </a:p>
          <a:p>
            <a:pPr lvl="1">
              <a:defRPr sz="2000"/>
            </a:pPr>
            <a:r>
              <a:t>• 24. MSA-Training Wahrscheinlichkeit</a:t>
            </a:r>
          </a:p>
          <a:p>
            <a:pPr lvl="1">
              <a:defRPr sz="2000"/>
            </a:pPr>
            <a:r>
              <a:t>• 25. Zusammenfassung Wahrscheinlichkeit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19. Mehrstufige Zufallsexperimente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20. Pfadregel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21. Summenregel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22. Baumdiagramm ohne Zurücklegen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23. Baumdiagramm mit Zurücklegen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24. MSA-Training Wahrscheinlichkeit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25. Zusammenfassung Wahrscheinlichkeit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