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7. Liniendiagramme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Eigenschaften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8. Mittelwert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Formel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Merksatz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9. Median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Bestimmung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10. Modalwert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Bestimmung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Merksatz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11. Spannweite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Formel</a:t>
            </a:r>
          </a:p>
          <a:p>
            <a:pPr lvl="1">
              <a:defRPr sz="2000"/>
            </a:pPr>
            <a:r>
              <a:t>• Beispiel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12. Vergleich von Kenngrößen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Mittelwert</a:t>
            </a:r>
          </a:p>
          <a:p>
            <a:pPr lvl="1">
              <a:defRPr sz="2000"/>
            </a:pPr>
            <a:r>
              <a:t>• Median</a:t>
            </a:r>
          </a:p>
          <a:p>
            <a:pPr lvl="1">
              <a:defRPr sz="2000"/>
            </a:pPr>
            <a:r>
              <a:t>• Modalwert</a:t>
            </a:r>
          </a:p>
          <a:p>
            <a:pPr lvl="1">
              <a:defRPr sz="2000"/>
            </a:pPr>
            <a:r>
              <a:t>• Spannweite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