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Einführung in Daten und Statistik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Grundbegriffe</a:t>
            </a:r>
          </a:p>
          <a:p>
            <a:pPr lvl="1">
              <a:defRPr sz="2000"/>
            </a:pPr>
            <a:r>
              <a:t>• Beispiel</a:t>
            </a:r>
          </a:p>
          <a:p>
            <a:pPr lvl="1">
              <a:defRPr sz="2000"/>
            </a:pPr>
            <a:r>
              <a:t>• Merksatz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6400800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Absolute und relative Häufigkeit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Formeln</a:t>
            </a:r>
          </a:p>
          <a:p>
            <a:pPr lvl="1">
              <a:defRPr sz="2000"/>
            </a:pPr>
            <a:r>
              <a:t>• Beispiel</a:t>
            </a:r>
          </a:p>
          <a:p>
            <a:pPr lvl="1">
              <a:defRPr sz="2000"/>
            </a:pPr>
            <a:r>
              <a:t>• Merksatz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6400800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Tabellen erstellen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Regeln</a:t>
            </a:r>
          </a:p>
          <a:p>
            <a:pPr lvl="1">
              <a:defRPr sz="2000"/>
            </a:pPr>
            <a:r>
              <a:t>• Beispiel</a:t>
            </a:r>
          </a:p>
          <a:p>
            <a:pPr lvl="1"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6400800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Säulendiagramme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Eigenschaften</a:t>
            </a:r>
          </a:p>
          <a:p>
            <a:pPr lvl="1">
              <a:defRPr sz="2000"/>
            </a:pPr>
            <a:r>
              <a:t>• Beispiel</a:t>
            </a:r>
          </a:p>
          <a:p>
            <a:pPr lvl="1"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6400800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Balkendiagramme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Eigenschaften</a:t>
            </a:r>
          </a:p>
          <a:p>
            <a:pPr lvl="1">
              <a:defRPr sz="2000"/>
            </a:pPr>
            <a:r>
              <a:t>• Beispiel</a:t>
            </a:r>
          </a:p>
          <a:p>
            <a:pPr lvl="1"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6400800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Kreisdiagramme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Formel</a:t>
            </a:r>
          </a:p>
          <a:p>
            <a:pPr lvl="1">
              <a:defRPr sz="2000"/>
            </a:pPr>
            <a:r>
              <a:t>• Beispiel</a:t>
            </a:r>
          </a:p>
          <a:p>
            <a:pPr lvl="1">
              <a:defRPr sz="2000"/>
            </a:pPr>
            <a:r>
              <a:t>• Merksatz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1040" y="6400800"/>
            <a:ext cx="34747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/>
            </a:pPr>
            <a:r>
              <a:t>© F. Mohajerani | Schuljahr 2026/27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