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Teil B–D Gliederung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26 Diagramme vergleichen</a:t>
            </a:r>
          </a:p>
          <a:p>
            <a:pPr lvl="1">
              <a:defRPr sz="2000"/>
            </a:pPr>
            <a:r>
              <a:t>• 27 Fehler in Diagrammen</a:t>
            </a:r>
          </a:p>
          <a:p>
            <a:pPr lvl="1">
              <a:defRPr sz="2000"/>
            </a:pPr>
            <a:r>
              <a:t>• 28 Manipulationen in Diagrammen</a:t>
            </a:r>
          </a:p>
          <a:p>
            <a:pPr lvl="1">
              <a:defRPr sz="2000"/>
            </a:pPr>
            <a:r>
              <a:t>• 29 Diagramme auswerten</a:t>
            </a:r>
          </a:p>
          <a:p>
            <a:pPr lvl="1">
              <a:defRPr sz="2000"/>
            </a:pPr>
            <a:r>
              <a:t>• 30 Diagramme erstellen</a:t>
            </a:r>
          </a:p>
          <a:p>
            <a:pPr lvl="1">
              <a:defRPr sz="2000"/>
            </a:pPr>
            <a:r>
              <a:t>• 31 MSA-Training Diagramme</a:t>
            </a:r>
          </a:p>
          <a:p>
            <a:pPr lvl="1">
              <a:defRPr sz="2000"/>
            </a:pPr>
            <a:r>
              <a:t>• 32 Arithmetisches Mittel vertiefen</a:t>
            </a:r>
          </a:p>
          <a:p>
            <a:pPr lvl="1">
              <a:defRPr sz="2000"/>
            </a:pPr>
            <a:r>
              <a:t>• 33 Gewichtetes Mittel</a:t>
            </a:r>
          </a:p>
          <a:p>
            <a:pPr lvl="1">
              <a:defRPr sz="2000"/>
            </a:pPr>
            <a:r>
              <a:t>• 34 Median vertiefen</a:t>
            </a:r>
          </a:p>
          <a:p>
            <a:pPr lvl="1">
              <a:defRPr sz="2000"/>
            </a:pPr>
            <a:r>
              <a:t>• 35 Quartile</a:t>
            </a:r>
          </a:p>
          <a:p>
            <a:pPr lvl="1">
              <a:defRPr sz="2000"/>
            </a:pPr>
            <a:r>
              <a:t>• 36 Spannweite und Streuung</a:t>
            </a:r>
          </a:p>
          <a:p>
            <a:pPr lvl="1">
              <a:defRPr sz="2000"/>
            </a:pPr>
            <a:r>
              <a:t>• 37 MSA-Training Kenngrößen</a:t>
            </a:r>
          </a:p>
          <a:p>
            <a:pPr lvl="1">
              <a:defRPr sz="2000"/>
            </a:pPr>
            <a:r>
              <a:t>• 38 Boxplot – Aufbau</a:t>
            </a:r>
          </a:p>
          <a:p>
            <a:pPr lvl="1">
              <a:defRPr sz="2000"/>
            </a:pPr>
            <a:r>
              <a:t>• 39 Boxplot lesen</a:t>
            </a:r>
          </a:p>
          <a:p>
            <a:pPr lvl="1">
              <a:defRPr sz="2000"/>
            </a:pPr>
            <a:r>
              <a:t>• 40 Boxplot zeichnen</a:t>
            </a:r>
          </a:p>
          <a:p>
            <a:pPr lvl="1">
              <a:defRPr sz="2000"/>
            </a:pPr>
            <a:r>
              <a:t>• 41 Datensätze vergleichen</a:t>
            </a:r>
          </a:p>
          <a:p>
            <a:pPr lvl="1">
              <a:defRPr sz="2000"/>
            </a:pPr>
            <a:r>
              <a:t>• 42 Ausreißer erkennen</a:t>
            </a:r>
          </a:p>
          <a:p>
            <a:pPr lvl="1">
              <a:defRPr sz="2000"/>
            </a:pPr>
            <a:r>
              <a:t>• 43 MSA-Training Boxplots</a:t>
            </a:r>
          </a:p>
          <a:p>
            <a:pPr lvl="1">
              <a:defRPr sz="2000"/>
            </a:pPr>
            <a:r>
              <a:t>• 44 Umfragen planen</a:t>
            </a:r>
          </a:p>
          <a:p>
            <a:pPr lvl="1">
              <a:defRPr sz="2000"/>
            </a:pPr>
            <a:r>
              <a:t>• 45 Stichprobe und Grundgesamtheit</a:t>
            </a:r>
          </a:p>
          <a:p>
            <a:pPr lvl="1">
              <a:defRPr sz="2000"/>
            </a:pPr>
            <a:r>
              <a:t>• 46 Repräsentative Umfragen</a:t>
            </a:r>
          </a:p>
          <a:p>
            <a:pPr lvl="1">
              <a:defRPr sz="2000"/>
            </a:pPr>
            <a:r>
              <a:t>• 47 Fehlerquellen</a:t>
            </a:r>
          </a:p>
          <a:p>
            <a:pPr lvl="1">
              <a:defRPr sz="2000"/>
            </a:pPr>
            <a:r>
              <a:t>• 48 Statistische Aussagen beurteilen</a:t>
            </a:r>
          </a:p>
          <a:p>
            <a:pPr lvl="1">
              <a:defRPr sz="2000"/>
            </a:pPr>
            <a:r>
              <a:t>• 49 Projekt Statistik</a:t>
            </a:r>
          </a:p>
          <a:p>
            <a:pPr lvl="1">
              <a:defRPr sz="2000"/>
            </a:pPr>
            <a:r>
              <a:t>• 50 Zusammenfassung Teil B</a:t>
            </a:r>
          </a:p>
          <a:p>
            <a:pPr lvl="1">
              <a:defRPr sz="2000"/>
            </a:pPr>
            <a:r>
              <a:t>• 51 Mehrstufige Baumdiagramme</a:t>
            </a:r>
          </a:p>
          <a:p>
            <a:pPr lvl="1">
              <a:defRPr sz="2000"/>
            </a:pPr>
            <a:r>
              <a:t>• 52 Pfadregel vertiefen</a:t>
            </a:r>
          </a:p>
          <a:p>
            <a:pPr lvl="1">
              <a:defRPr sz="2000"/>
            </a:pPr>
            <a:r>
              <a:t>• 53 Summenregel vertiefen</a:t>
            </a:r>
          </a:p>
          <a:p>
            <a:pPr lvl="1">
              <a:defRPr sz="2000"/>
            </a:pPr>
            <a:r>
              <a:t>• 54 Urnenmodelle</a:t>
            </a:r>
          </a:p>
          <a:p>
            <a:pPr lvl="1">
              <a:defRPr sz="2000"/>
            </a:pPr>
            <a:r>
              <a:t>• 55 Mit Zurücklegen</a:t>
            </a:r>
          </a:p>
          <a:p>
            <a:pPr lvl="1">
              <a:defRPr sz="2000"/>
            </a:pPr>
            <a:r>
              <a:t>• 56 Ohne Zurücklegen</a:t>
            </a:r>
          </a:p>
          <a:p>
            <a:pPr lvl="1">
              <a:defRPr sz="2000"/>
            </a:pPr>
            <a:r>
              <a:t>• 57 Glücksrad</a:t>
            </a:r>
          </a:p>
          <a:p>
            <a:pPr lvl="1">
              <a:defRPr sz="2000"/>
            </a:pPr>
            <a:r>
              <a:t>• 58 Zufallssimulationen</a:t>
            </a:r>
          </a:p>
          <a:p>
            <a:pPr lvl="1">
              <a:defRPr sz="2000"/>
            </a:pPr>
            <a:r>
              <a:t>• 59 Erwartungswert (Grundlagen)</a:t>
            </a:r>
          </a:p>
          <a:p>
            <a:pPr lvl="1">
              <a:defRPr sz="2000"/>
            </a:pPr>
            <a:r>
              <a:t>• 60 MSA-Training Wahrscheinlichkeit</a:t>
            </a:r>
          </a:p>
          <a:p>
            <a:pPr lvl="1">
              <a:defRPr sz="2000"/>
            </a:pPr>
            <a:r>
              <a:t>• 61 Gemischte Aufgaben</a:t>
            </a:r>
          </a:p>
          <a:p>
            <a:pPr lvl="1">
              <a:defRPr sz="2000"/>
            </a:pPr>
            <a:r>
              <a:t>• 62 Komplexe Sachaufgaben</a:t>
            </a:r>
          </a:p>
          <a:p>
            <a:pPr lvl="1">
              <a:defRPr sz="2000"/>
            </a:pPr>
            <a:r>
              <a:t>• 63 Strategien</a:t>
            </a:r>
          </a:p>
          <a:p>
            <a:pPr lvl="1">
              <a:defRPr sz="2000"/>
            </a:pPr>
            <a:r>
              <a:t>• 64 Typische Fehler</a:t>
            </a:r>
          </a:p>
          <a:p>
            <a:pPr lvl="1">
              <a:defRPr sz="2000"/>
            </a:pPr>
            <a:r>
              <a:t>• 65 Formelsammlung Statistik</a:t>
            </a:r>
          </a:p>
          <a:p>
            <a:pPr lvl="1">
              <a:defRPr sz="2000"/>
            </a:pPr>
            <a:r>
              <a:t>• 66 Formelsammlung Wahrscheinlichkeit</a:t>
            </a:r>
          </a:p>
          <a:p>
            <a:pPr lvl="1">
              <a:defRPr sz="2000"/>
            </a:pPr>
            <a:r>
              <a:t>• 67 Gesamtwiederholung</a:t>
            </a:r>
          </a:p>
          <a:p>
            <a:pPr lvl="1">
              <a:defRPr sz="2000"/>
            </a:pPr>
            <a:r>
              <a:t>• 68 Abschlusstest</a:t>
            </a:r>
          </a:p>
          <a:p>
            <a:pPr lvl="1">
              <a:defRPr sz="2000"/>
            </a:pPr>
            <a:r>
              <a:t>• 69 Lösungen besprechen</a:t>
            </a:r>
          </a:p>
          <a:p>
            <a:pPr lvl="1">
              <a:defRPr sz="2000"/>
            </a:pPr>
            <a:r>
              <a:t>• 70 Band 4 Abschluss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26 Diagramme vergleichen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27 Fehler in Diagrammen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28 Manipulationen in Diagrammen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29 Diagramme auswerten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30 Diagramme erstellen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31 MSA-Training 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32 Arithmetisches Mittel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33 Gewichtetes Mittel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34 Median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35 Quartile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36 Spannweite und Streuung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37 MSA-Training Kenngrößen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38 Boxplot – Aufbau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39 Boxplot lesen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40 Boxplot zeichnen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41 Datensätze vergleichen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42 Ausreißer erkennen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43 MSA-Training Boxplots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44 Umfragen planen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45 Stichprobe und Grundgesamtheit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46 Repräsentative Umfragen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47 Fehlerquellen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48 Statistische Aussagen beurteilen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49 Projekt Statistik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50 Zusammenfassung Teil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51 Mehrstufige Baumdiagramme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52 Pfadregel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53 Summenregel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54 Urnenmodelle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55 Mit Zurücklegen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56 Ohne Zurücklegen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57 Glücksrad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58 Zufallssimulationen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59 Erwartungswert (Grundlagen)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60 MSA-Training Wahrscheinlichkeit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61 Gemischte Aufgaben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62 Komplexe Sachaufgaben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63 Strategien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64 Typische Fehler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65 Formelsammlung Statistik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66 Formelsammlung Wahrscheinlichkeit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67 Gesamtwiederholung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68 Abschlusstest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69 Lösungen besprechen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70 Band 4 Abschluss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