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Kapitel B4 – Gliederung (Folien 44–50)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96012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Inhalt</a:t>
            </a:r>
          </a:p>
          <a:p>
            <a:pPr lvl="1"/>
            <a:r>
              <a:t>• 44 – Umfragen planen</a:t>
            </a:r>
          </a:p>
          <a:p>
            <a:pPr lvl="1"/>
            <a:r>
              <a:t>• 45 – Stichprobe und Grundgesamtheit</a:t>
            </a:r>
          </a:p>
          <a:p>
            <a:pPr lvl="1"/>
            <a:r>
              <a:t>• 46 – Repräsentative Umfragen</a:t>
            </a:r>
          </a:p>
          <a:p>
            <a:pPr lvl="1"/>
            <a:r>
              <a:t>• 47 – Fehlerquellen</a:t>
            </a:r>
          </a:p>
          <a:p>
            <a:pPr lvl="1"/>
            <a:r>
              <a:t>• 48 – Statistische Aussagen beurteilen</a:t>
            </a:r>
          </a:p>
          <a:p>
            <a:pPr lvl="1"/>
            <a:r>
              <a:t>• 49 – Projekt Statistik</a:t>
            </a:r>
          </a:p>
          <a:p>
            <a:pPr lvl="1"/>
            <a:r>
              <a:t>• 50 – Zusammenfassung Teil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44 – Umfragen planen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45 – Stichprobe und Grundgesamtheit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46 – Repräsentative Umfragen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47 – Fehlerquellen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48 – Statistische Aussagen beurteilen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49 – Projekt Statistik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50 – Zusammenfassung Teil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