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Kapitel B3 – Gliederung (Folien 38–43)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96012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/>
            </a:pPr>
            <a:r>
              <a:t>Inhalt</a:t>
            </a:r>
          </a:p>
          <a:p>
            <a:pPr lvl="1"/>
            <a:r>
              <a:t>• 38 – Boxplot: Aufbau</a:t>
            </a:r>
          </a:p>
          <a:p>
            <a:pPr lvl="1"/>
            <a:r>
              <a:t>• 39 – Boxplot lesen</a:t>
            </a:r>
          </a:p>
          <a:p>
            <a:pPr lvl="1"/>
            <a:r>
              <a:t>• 40 – Boxplot zeichnen</a:t>
            </a:r>
          </a:p>
          <a:p>
            <a:pPr lvl="1"/>
            <a:r>
              <a:t>• 41 – Datensätze vergleichen</a:t>
            </a:r>
          </a:p>
          <a:p>
            <a:pPr lvl="1"/>
            <a:r>
              <a:t>• 42 – Ausreißer erkennen</a:t>
            </a:r>
          </a:p>
          <a:p>
            <a:pPr lvl="1"/>
            <a:r>
              <a:t>• 43 – MSA-Training: Boxplots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38 – Boxplot: Aufbau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39 – Boxplot lesen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40 – Boxplot zeichnen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41 – Datensätze vergleichen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42 – Ausreißer erkennen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43 – MSA-Training: Boxplots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