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Kapitel B2 – Gliederung (Folien 32–37)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96012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/>
            </a:pPr>
            <a:r>
              <a:t>Inhalt</a:t>
            </a:r>
          </a:p>
          <a:p>
            <a:pPr lvl="1"/>
            <a:r>
              <a:t>• 32 – Arithmetisches Mittel vertiefen</a:t>
            </a:r>
          </a:p>
          <a:p>
            <a:pPr lvl="1"/>
            <a:r>
              <a:t>• 33 – Gewichtetes Mittel</a:t>
            </a:r>
          </a:p>
          <a:p>
            <a:pPr lvl="1"/>
            <a:r>
              <a:t>• 34 – Median vertiefen</a:t>
            </a:r>
          </a:p>
          <a:p>
            <a:pPr lvl="1"/>
            <a:r>
              <a:t>• 35 – Quartile</a:t>
            </a:r>
          </a:p>
          <a:p>
            <a:pPr lvl="1"/>
            <a:r>
              <a:t>• 36 – Spannweite und Streuung</a:t>
            </a:r>
          </a:p>
          <a:p>
            <a:pPr lvl="1"/>
            <a:r>
              <a:t>• 37 – MSA-Training: Statistische Kenngrößen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32 – Arithmetisches Mittel vertiefen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33 – Gewichtetes Mittel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34 – Median vertiefen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35 – Quartile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36 – Spannweite und Streuung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7160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37 – MSA-Training: Statistische Kenngrößen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