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Kapitel B1 – Gliederung (Folien 26–31)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96012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Inhalt</a:t>
            </a:r>
          </a:p>
          <a:p>
            <a:pPr lvl="1">
              <a:defRPr sz="2000"/>
            </a:pPr>
            <a:r>
              <a:t>• 26 – Diagramme vergleichen</a:t>
            </a:r>
          </a:p>
          <a:p>
            <a:pPr lvl="1">
              <a:defRPr sz="2000"/>
            </a:pPr>
            <a:r>
              <a:t>• 27 – Fehler in Diagrammen erkennen</a:t>
            </a:r>
          </a:p>
          <a:p>
            <a:pPr lvl="1">
              <a:defRPr sz="2000"/>
            </a:pPr>
            <a:r>
              <a:t>• 28 – Manipulationen in Diagrammen</a:t>
            </a:r>
          </a:p>
          <a:p>
            <a:pPr lvl="1">
              <a:defRPr sz="2000"/>
            </a:pPr>
            <a:r>
              <a:t>• 29 – Diagramme auswerten</a:t>
            </a:r>
          </a:p>
          <a:p>
            <a:pPr lvl="1">
              <a:defRPr sz="2000"/>
            </a:pPr>
            <a:r>
              <a:t>• 30 – Diagramme erstellen</a:t>
            </a:r>
          </a:p>
          <a:p>
            <a:pPr lvl="1">
              <a:defRPr sz="2000"/>
            </a:pPr>
            <a:r>
              <a:t>• 31 – MSA-Training: Diagramme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26 – Diagramme vergleichen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27 – Fehler in Diagrammen erkennen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28 – Manipulationen in Diagrammen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29 – Diagramme auswerten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30 – Diagramme erstellen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Mohajerani Mathematics – Band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80160"/>
            <a:ext cx="100584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/>
            </a:pPr>
            <a:r>
              <a:t>Thema: 31 – MSA-Training: 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