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79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395973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Thema: 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Urnenmodelle – 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Folie 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54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Breitbild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Farhang</cp:lastModifiedBy>
  <cp:revision>2</cp:revision>
  <dcterms:created xsi:type="dcterms:W3CDTF">2013-01-27T09:14:16Z</dcterms:created>
  <dcterms:modified xsi:type="dcterms:W3CDTF">2026-08-11T17:43:59Z</dcterms:modified>
  <cp:category/>
</cp:coreProperties>
</file>