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68" d="100"/>
          <a:sy n="68" d="100"/>
        </p:scale>
        <p:origin x="792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274320"/>
            <a:ext cx="109728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t>Mohajerani Mathematics – Band 4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371600"/>
            <a:ext cx="4028667" cy="4001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Thema: </a:t>
            </a:r>
            <a:r>
              <a:rPr lang="de-DE" sz="2000" dirty="0">
                <a:latin typeface="Arial" panose="020B0604020202020204" pitchFamily="34" charset="0"/>
                <a:cs typeface="Arial" panose="020B0604020202020204" pitchFamily="34" charset="0"/>
              </a:rPr>
              <a:t>Summenregel – </a:t>
            </a:r>
            <a:r>
              <a:rPr lang="de-DE" sz="2000" b="1" dirty="0">
                <a:latin typeface="Arial" panose="020B0604020202020204" pitchFamily="34" charset="0"/>
                <a:cs typeface="Arial" panose="020B0604020202020204" pitchFamily="34" charset="0"/>
              </a:rPr>
              <a:t>Folie </a:t>
            </a:r>
            <a:r>
              <a:rPr sz="2000" b="1" dirty="0">
                <a:latin typeface="Arial" panose="020B0604020202020204" pitchFamily="34" charset="0"/>
                <a:cs typeface="Arial" panose="020B0604020202020204" pitchFamily="34" charset="0"/>
              </a:rPr>
              <a:t>53 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</Words>
  <Application>Microsoft Office PowerPoint</Application>
  <PresentationFormat>Breitbild</PresentationFormat>
  <Paragraphs>2</Paragraphs>
  <Slides>1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2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PowerPoint-Präsentation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Farhang</cp:lastModifiedBy>
  <cp:revision>2</cp:revision>
  <dcterms:created xsi:type="dcterms:W3CDTF">2013-01-27T09:14:16Z</dcterms:created>
  <dcterms:modified xsi:type="dcterms:W3CDTF">2026-08-11T17:43:16Z</dcterms:modified>
  <cp:category/>
</cp:coreProperties>
</file>