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410240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Kapitel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C1 –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Gliederung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Folie 51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3446585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 err="1"/>
              <a:t>Inhalt</a:t>
            </a:r>
            <a:endParaRPr dirty="0"/>
          </a:p>
          <a:p>
            <a:r>
              <a:rPr dirty="0"/>
              <a:t>• </a:t>
            </a:r>
            <a:r>
              <a:rPr lang="de-DE" dirty="0"/>
              <a:t> </a:t>
            </a:r>
            <a:r>
              <a:rPr dirty="0"/>
              <a:t> </a:t>
            </a:r>
            <a:r>
              <a:rPr dirty="0" err="1"/>
              <a:t>Mehrstufige</a:t>
            </a:r>
            <a:r>
              <a:rPr dirty="0"/>
              <a:t> </a:t>
            </a:r>
            <a:r>
              <a:rPr dirty="0" err="1"/>
              <a:t>Zufallsexperimente</a:t>
            </a:r>
            <a:endParaRPr dirty="0"/>
          </a:p>
          <a:p>
            <a:r>
              <a:rPr dirty="0"/>
              <a:t>• </a:t>
            </a:r>
            <a:r>
              <a:rPr lang="de-DE" dirty="0"/>
              <a:t> </a:t>
            </a:r>
            <a:r>
              <a:rPr dirty="0"/>
              <a:t> </a:t>
            </a:r>
            <a:r>
              <a:rPr dirty="0" err="1"/>
              <a:t>Pfadregel</a:t>
            </a:r>
            <a:endParaRPr dirty="0"/>
          </a:p>
          <a:p>
            <a:r>
              <a:rPr dirty="0"/>
              <a:t>• </a:t>
            </a:r>
            <a:r>
              <a:rPr lang="de-DE" dirty="0"/>
              <a:t> </a:t>
            </a:r>
            <a:r>
              <a:rPr dirty="0"/>
              <a:t> </a:t>
            </a:r>
            <a:r>
              <a:rPr dirty="0" err="1"/>
              <a:t>Summenregel</a:t>
            </a:r>
            <a:endParaRPr dirty="0"/>
          </a:p>
          <a:p>
            <a:r>
              <a:rPr dirty="0"/>
              <a:t>• </a:t>
            </a:r>
            <a:r>
              <a:rPr lang="de-DE" dirty="0"/>
              <a:t> </a:t>
            </a:r>
            <a:r>
              <a:rPr dirty="0"/>
              <a:t> </a:t>
            </a:r>
            <a:r>
              <a:rPr dirty="0" err="1"/>
              <a:t>Urnenmodelle</a:t>
            </a:r>
            <a:endParaRPr dirty="0"/>
          </a:p>
          <a:p>
            <a:r>
              <a:rPr dirty="0"/>
              <a:t>• </a:t>
            </a:r>
            <a:r>
              <a:rPr lang="de-DE" dirty="0"/>
              <a:t> </a:t>
            </a:r>
            <a:r>
              <a:rPr dirty="0"/>
              <a:t> Mit </a:t>
            </a:r>
            <a:r>
              <a:rPr dirty="0" err="1"/>
              <a:t>Zurücklegen</a:t>
            </a:r>
            <a:endParaRPr dirty="0"/>
          </a:p>
          <a:p>
            <a:r>
              <a:rPr dirty="0"/>
              <a:t>• </a:t>
            </a:r>
            <a:r>
              <a:rPr lang="de-DE" dirty="0"/>
              <a:t>  </a:t>
            </a:r>
            <a:r>
              <a:rPr dirty="0" err="1"/>
              <a:t>Ohne</a:t>
            </a:r>
            <a:r>
              <a:rPr dirty="0"/>
              <a:t> </a:t>
            </a:r>
            <a:r>
              <a:rPr dirty="0" err="1"/>
              <a:t>Zurücklegen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Thema: 51 – Mehrstufige Zufallsexperimente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Breitbild</PresentationFormat>
  <Paragraphs>11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Farhang</cp:lastModifiedBy>
  <cp:revision>2</cp:revision>
  <dcterms:created xsi:type="dcterms:W3CDTF">2013-01-27T09:14:16Z</dcterms:created>
  <dcterms:modified xsi:type="dcterms:W3CDTF">2026-08-11T17:41:13Z</dcterms:modified>
  <cp:category/>
</cp:coreProperties>
</file>