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9B5C8-2D1A-A65B-17A6-342FCD68A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1C4A693-8AF3-4FD9-E740-B5C375C7E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CD0D5F-F43C-1069-BCBD-E39207DD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0B1B76-7CBA-5936-D9E8-39AE0AF2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51B426-0B5A-1E02-408A-BDF26AD9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25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19236-BD8F-59EB-2030-F31BA16E2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1A889C-9678-B953-5560-6060751D9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A07465-99A4-0B8E-3E75-B2AFD53DE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DB73C5-18D3-957F-D931-98A969DF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8AE774-4970-E588-8A47-FB1AF7FB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75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FBF15E3-14EC-FF87-E036-E0922A703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4FEC0D-05EC-9BF9-21FC-551B01B3F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F86728-6234-0E81-CECC-9EB609007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E2530C-6E17-0736-CC88-0D25160A1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E70669-0709-4D51-BC1C-1DC1912E6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60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8F549-79CB-2426-6E58-74B244546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79E6FF-5B30-DE06-19F4-96E779886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337240-2E4C-EA0F-AE19-B4A169F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8E2E0A-2C8F-3E6E-9FBD-17CFC40D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8CFCE5-EC5F-5467-0971-765BBE35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44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52CCE8-CA51-572C-BDC5-4A64C6E07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6C883A-1DC4-C9A1-D2BB-1691D40E5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8238CF-37A0-C44B-0C9F-C4004F92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4EF5F0-58BD-21AE-EC19-0FFC6CAD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5F23A-4790-E880-1B55-AF07FB1A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99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8A5A8-A9D6-2B8D-69D8-64F43845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9CCCA9-2CDC-9D4F-6C2B-E9E5DF9EF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5A76398-4343-901A-A56E-2D6186C76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FC19B4-135C-8376-C13F-AE22FB91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6D13CF-EDD8-E7DF-651F-496045D0A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063300-BD6E-6D08-7FAE-4E2E94AEA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3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4F98A-0C1B-1212-840A-35EAE7951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3D6CAA-5355-C541-786B-59CE1810B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09F7932-6F54-9B1C-26FF-4E108F91A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5B07E00-149F-C995-DF22-47B46038A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F37772A-E5C2-79A5-9EF9-6F893FFB1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DF116C-AD3B-AEC5-3060-379C589EB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3E0D318-A962-284C-6C23-AA7AF1AC7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E358F3-8200-8DE8-7B2E-3AFA8256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26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3FDDD-80AD-3709-AD1A-69167DB45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9ECEB50-3CA2-5357-6F83-97D9D91D6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A878C5-5B82-51A5-FF87-6E5F04BD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A7AF23-7422-11B2-C01E-C3A56169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044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4BBF3CE-B3DF-A11B-7BAF-E330FD23B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42A26EA-B387-22B9-66AB-B66362FF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6E5BE0F-6DD6-5332-06FB-4D00809EC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70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B7AD6-2792-59F5-4999-3330E382A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3E68C3-866D-D437-3E5F-4768DE893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530D108-F0A3-EFE0-FC13-24F37B47E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530F4C-EFBD-E276-FC00-B107E235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DD841D0-DDF1-9183-2891-1749F7E10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791859-A952-FE04-95E1-20F79D07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094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58FA43-BA6F-38A6-47F7-F5D470A34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2DC34D-695D-E753-0262-AB2FE7624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C92E19-9942-6D9E-0929-2327BBCAA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2E5C41-1FAE-A0A7-B91D-A5A58520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652D80-EB62-5B7D-DB90-05D61AC57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A626FFB-B4CF-7DF7-BC74-86916EE47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51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6BCFFB5-F04F-40F3-2091-E6B161D48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6751CD-3FD0-2997-8C99-0FD80C8D2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03CAD-C795-A235-A4A0-832AC39A62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CF8D-0A37-4E2B-B0FA-C6EB82D5BF8B}" type="datetimeFigureOut">
              <a:rPr lang="de-DE" smtClean="0"/>
              <a:t>21.04.2024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25607-39D5-70A7-2ABB-58F3217DF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3E3850-40BD-33BD-9736-EC4CFACA9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13E9C-37C1-4573-957E-575E79D7622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83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C1431-C5C9-2295-F203-656750EECB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Lösung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7BB2CED-C9CA-39B1-4FC8-A38ABAC4BB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5835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A6FA2-C488-4CFF-8FB1-4E9CFE61B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9A6882-CC33-8721-4448-E82A42E0B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3D2460D-0262-6758-C6C8-196A68679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55" y="260472"/>
            <a:ext cx="10704690" cy="602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4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21313-9605-00D0-028A-01278B16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8C8A8A-15CD-74A2-F1D4-6BF84FE39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E5654DC-2A65-2CE6-AC01-E5C0D29DE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00831"/>
            <a:ext cx="10411265" cy="585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5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92FD51-E45A-994F-45B9-F17A7C3B5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27E1D6-A5B8-3525-D11E-F6D6D21DA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0AC12B5-A3A0-531E-067C-72258DFCF5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591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7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Lösung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Lösung</dc:title>
  <dc:creator>Farhang</dc:creator>
  <cp:lastModifiedBy>Farhang</cp:lastModifiedBy>
  <cp:revision>1</cp:revision>
  <dcterms:created xsi:type="dcterms:W3CDTF">2024-04-21T07:32:47Z</dcterms:created>
  <dcterms:modified xsi:type="dcterms:W3CDTF">2024-04-21T07:32:51Z</dcterms:modified>
</cp:coreProperties>
</file>