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4" r:id="rId9"/>
    <p:sldId id="261" r:id="rId10"/>
    <p:sldId id="267" r:id="rId11"/>
    <p:sldId id="268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0FA4A-45C7-4409-9021-CF3B93B2A9A8}" type="datetimeFigureOut">
              <a:rPr lang="de-DE" smtClean="0"/>
              <a:t>04.06.2026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7C8D-D3F7-40CE-81C8-43D3498E18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4247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Lehrernotiz zu 'Lösung Beispiel 1': Inhalte erläutern, Fragen stellen und Beispiele aus dem Alltag einbeziehen.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Lehrernotiz zu 'Zentripetalkraft': Inhalte erläutern, Fragen stellen und Beispiele aus dem Alltag einbeziehen.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Lehrernotiz zu 'Übungsaufgaben': Inhalte erläutern, Fragen stellen und Beispiele aus dem Alltag einbeziehen.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Lehrernotiz zu 'Lösungen': Inhalte erläutern, Fragen stellen und Beispiele aus dem Alltag einbeziehen.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Kreisbewegung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sz="3600" dirty="0" err="1">
                <a:solidFill>
                  <a:srgbClr val="0070C0"/>
                </a:solidFill>
              </a:rPr>
              <a:t>Einführung</a:t>
            </a:r>
            <a:r>
              <a:rPr sz="3600" dirty="0">
                <a:solidFill>
                  <a:srgbClr val="0070C0"/>
                </a:solidFill>
              </a:rPr>
              <a:t> in die </a:t>
            </a:r>
            <a:endParaRPr lang="de-DE" sz="36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sz="3600" dirty="0" err="1">
                <a:solidFill>
                  <a:srgbClr val="0070C0"/>
                </a:solidFill>
              </a:rPr>
              <a:t>gleichförmige</a:t>
            </a:r>
            <a:r>
              <a:rPr sz="3600" dirty="0">
                <a:solidFill>
                  <a:srgbClr val="0070C0"/>
                </a:solidFill>
              </a:rPr>
              <a:t> </a:t>
            </a:r>
            <a:r>
              <a:rPr sz="3600" dirty="0" err="1">
                <a:solidFill>
                  <a:srgbClr val="0070C0"/>
                </a:solidFill>
              </a:rPr>
              <a:t>Kreisbewegung</a:t>
            </a:r>
            <a:endParaRPr lang="de-DE" sz="36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de-DE" sz="3600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de-DE" sz="2400" dirty="0"/>
              <a:t>Klasse 10</a:t>
            </a:r>
          </a:p>
          <a:p>
            <a:pPr marL="0" indent="0" algn="ctr">
              <a:buNone/>
            </a:pPr>
            <a:r>
              <a:rPr lang="de-DE" sz="2400" dirty="0"/>
              <a:t>Juni 2026</a:t>
            </a:r>
          </a:p>
          <a:p>
            <a:pPr marL="0" indent="0" algn="ctr">
              <a:buNone/>
            </a:pPr>
            <a:r>
              <a:rPr lang="de-DE" sz="2000" dirty="0"/>
              <a:t>ASG</a:t>
            </a:r>
            <a:endParaRPr lang="de-DE" sz="2400" dirty="0"/>
          </a:p>
          <a:p>
            <a:pPr marL="0" indent="0" algn="ctr">
              <a:buNone/>
            </a:pPr>
            <a:r>
              <a:rPr lang="de-DE" sz="1800" dirty="0"/>
              <a:t>Farhang Mohajerani</a:t>
            </a:r>
            <a:endParaRPr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Übungsaufgaben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</a:t>
            </a:r>
            <a:r>
              <a:rPr dirty="0" err="1"/>
              <a:t>Berechne</a:t>
            </a:r>
            <a:r>
              <a:rPr dirty="0"/>
              <a:t> v </a:t>
            </a:r>
            <a:r>
              <a:rPr dirty="0" err="1"/>
              <a:t>bei</a:t>
            </a:r>
            <a:r>
              <a:rPr dirty="0"/>
              <a:t> r=4 m, T=8 s.</a:t>
            </a:r>
          </a:p>
          <a:p>
            <a:pPr marL="0" indent="0">
              <a:buNone/>
            </a:pPr>
            <a:r>
              <a:rPr dirty="0"/>
              <a:t>2. Nenne </a:t>
            </a:r>
            <a:r>
              <a:rPr dirty="0" err="1"/>
              <a:t>drei</a:t>
            </a:r>
            <a:r>
              <a:rPr dirty="0"/>
              <a:t> </a:t>
            </a:r>
            <a:r>
              <a:rPr dirty="0" err="1"/>
              <a:t>Kreisbewegungen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1. v ≈ 3,14 m/s</a:t>
            </a:r>
          </a:p>
          <a:p>
            <a:pPr marL="0" indent="0">
              <a:buNone/>
            </a:pPr>
            <a:r>
              <a:rPr dirty="0"/>
              <a:t>2. </a:t>
            </a:r>
            <a:r>
              <a:rPr dirty="0" err="1"/>
              <a:t>z.B.</a:t>
            </a:r>
            <a:r>
              <a:rPr dirty="0"/>
              <a:t> </a:t>
            </a:r>
            <a:r>
              <a:rPr dirty="0" err="1"/>
              <a:t>Karussell</a:t>
            </a:r>
            <a:r>
              <a:rPr dirty="0"/>
              <a:t>, Mond, </a:t>
            </a:r>
            <a:r>
              <a:rPr dirty="0" err="1"/>
              <a:t>Fahrradreifen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Anwendungen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Planetenbahnen</a:t>
            </a:r>
            <a:endParaRPr lang="de-DE" dirty="0"/>
          </a:p>
          <a:p>
            <a:pPr marL="0" indent="0">
              <a:buNone/>
            </a:pPr>
            <a:r>
              <a:rPr dirty="0" err="1"/>
              <a:t>Karussells</a:t>
            </a:r>
            <a:endParaRPr lang="de-DE" dirty="0"/>
          </a:p>
          <a:p>
            <a:pPr marL="0" indent="0">
              <a:buNone/>
            </a:pPr>
            <a:r>
              <a:rPr dirty="0" err="1"/>
              <a:t>Satelliten</a:t>
            </a:r>
            <a:endParaRPr lang="de-DE" dirty="0"/>
          </a:p>
          <a:p>
            <a:pPr marL="0" indent="0">
              <a:buNone/>
            </a:pPr>
            <a:r>
              <a:rPr dirty="0" err="1"/>
              <a:t>Kurvenfahrt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Zusammenfassung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Kreisbewegungen</a:t>
            </a:r>
            <a:r>
              <a:rPr dirty="0"/>
              <a:t> </a:t>
            </a:r>
            <a:r>
              <a:rPr dirty="0" err="1"/>
              <a:t>kommen</a:t>
            </a:r>
            <a:r>
              <a:rPr dirty="0"/>
              <a:t> </a:t>
            </a:r>
            <a:endParaRPr lang="de-DE" dirty="0"/>
          </a:p>
          <a:p>
            <a:pPr marL="0" indent="0">
              <a:buNone/>
            </a:pPr>
            <a:r>
              <a:rPr dirty="0"/>
              <a:t>in </a:t>
            </a:r>
            <a:r>
              <a:rPr dirty="0" err="1"/>
              <a:t>Natur</a:t>
            </a:r>
            <a:r>
              <a:rPr dirty="0"/>
              <a:t> und Technik </a:t>
            </a:r>
            <a:r>
              <a:rPr dirty="0" err="1"/>
              <a:t>häufig</a:t>
            </a:r>
            <a:r>
              <a:rPr dirty="0"/>
              <a:t> </a:t>
            </a:r>
            <a:r>
              <a:rPr dirty="0" err="1"/>
              <a:t>vor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Was ist eine Kreisbewegung?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Bewegung</a:t>
            </a:r>
            <a:r>
              <a:rPr dirty="0"/>
              <a:t> auf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Kreisbahn</a:t>
            </a:r>
            <a:r>
              <a:rPr dirty="0"/>
              <a:t> </a:t>
            </a:r>
            <a:endParaRPr lang="de-DE" dirty="0"/>
          </a:p>
          <a:p>
            <a:pPr marL="0" indent="0">
              <a:buNone/>
            </a:pP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konstantem</a:t>
            </a:r>
            <a:r>
              <a:rPr dirty="0"/>
              <a:t> </a:t>
            </a:r>
            <a:r>
              <a:rPr dirty="0" err="1"/>
              <a:t>Abstand</a:t>
            </a:r>
            <a:r>
              <a:rPr dirty="0"/>
              <a:t> </a:t>
            </a:r>
            <a:r>
              <a:rPr dirty="0" err="1"/>
              <a:t>zum</a:t>
            </a:r>
            <a:r>
              <a:rPr dirty="0"/>
              <a:t> </a:t>
            </a:r>
            <a:r>
              <a:rPr dirty="0" err="1"/>
              <a:t>Mittelpunkt</a:t>
            </a:r>
            <a:r>
              <a:rPr dirty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3348110" y="3193365"/>
            <a:ext cx="2869810" cy="293279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Kreis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Wichtige Größen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Radius r</a:t>
            </a:r>
            <a:endParaRPr lang="de-DE" dirty="0"/>
          </a:p>
          <a:p>
            <a:pPr marL="0" indent="0">
              <a:buNone/>
            </a:pPr>
            <a:r>
              <a:rPr dirty="0" err="1"/>
              <a:t>Umlaufzeit</a:t>
            </a:r>
            <a:r>
              <a:rPr dirty="0"/>
              <a:t> T</a:t>
            </a:r>
            <a:endParaRPr lang="de-DE" dirty="0"/>
          </a:p>
          <a:p>
            <a:pPr marL="0" indent="0">
              <a:buNone/>
            </a:pPr>
            <a:r>
              <a:rPr dirty="0" err="1"/>
              <a:t>Frequenz</a:t>
            </a:r>
            <a:r>
              <a:rPr dirty="0"/>
              <a:t> f</a:t>
            </a:r>
            <a:endParaRPr lang="de-DE" dirty="0"/>
          </a:p>
          <a:p>
            <a:pPr marL="0" indent="0">
              <a:buNone/>
            </a:pPr>
            <a:r>
              <a:rPr dirty="0" err="1"/>
              <a:t>Bahngeschwindigkeit</a:t>
            </a:r>
            <a:r>
              <a:rPr dirty="0"/>
              <a:t> v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7775ECD-EEC1-F40A-8924-ED4EAE388E7C}"/>
              </a:ext>
            </a:extLst>
          </p:cNvPr>
          <p:cNvSpPr/>
          <p:nvPr/>
        </p:nvSpPr>
        <p:spPr>
          <a:xfrm>
            <a:off x="5106571" y="1600200"/>
            <a:ext cx="2869810" cy="293279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Kreis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Formeln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4000" dirty="0">
                    <a:solidFill>
                      <a:srgbClr val="0070C0"/>
                    </a:solidFill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a-IR" sz="4000" dirty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l-GR" sz="4000" dirty="0">
                            <a:solidFill>
                              <a:srgbClr val="0070C0"/>
                            </a:solidFill>
                          </a:rPr>
                          <m:t>π</m:t>
                        </m:r>
                        <m:r>
                          <m:rPr>
                            <m:nor/>
                          </m:rPr>
                          <a:rPr lang="de-DE" sz="4000" dirty="0">
                            <a:solidFill>
                              <a:srgbClr val="0070C0"/>
                            </a:solidFill>
                          </a:rPr>
                          <m:t>r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sz="4000" dirty="0">
                            <a:solidFill>
                              <a:srgbClr val="0070C0"/>
                            </a:solidFill>
                          </a:rPr>
                          <m:t>T</m:t>
                        </m:r>
                      </m:den>
                    </m:f>
                  </m:oMath>
                </a14:m>
                <a:endParaRPr lang="de-DE" sz="4000" dirty="0"/>
              </a:p>
              <a:p>
                <a:pPr marL="0" indent="0">
                  <a:buNone/>
                </a:pPr>
                <a:r>
                  <a:rPr sz="4000" dirty="0"/>
                  <a:t>und   </a:t>
                </a:r>
                <a:endParaRPr lang="de-DE" sz="4000" dirty="0"/>
              </a:p>
              <a:p>
                <a:pPr marL="0" indent="0">
                  <a:buNone/>
                </a:pPr>
                <a:r>
                  <a:rPr lang="de-DE" sz="4000" dirty="0">
                    <a:solidFill>
                      <a:srgbClr val="FF0000"/>
                    </a:solidFill>
                  </a:rPr>
                  <a:t>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fa-IR" sz="4000" dirty="0">
                            <a:solidFill>
                              <a:srgbClr val="FF0000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sz="4000" dirty="0">
                            <a:solidFill>
                              <a:srgbClr val="FF0000"/>
                            </a:solidFill>
                          </a:rPr>
                          <m:t>T</m:t>
                        </m:r>
                      </m:den>
                    </m:f>
                  </m:oMath>
                </a14:m>
                <a:endParaRPr sz="4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59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Beispiel</a:t>
            </a:r>
            <a:r>
              <a:rPr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Karussell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r = 5 m und T = 10 s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Berechne v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 Beispiel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v = 2·π·5/10 ≈ 3,14 m/s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Zentripetalkraft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Eine Kraft </a:t>
            </a:r>
            <a:r>
              <a:rPr dirty="0" err="1"/>
              <a:t>zum</a:t>
            </a:r>
            <a:r>
              <a:rPr dirty="0"/>
              <a:t> </a:t>
            </a:r>
            <a:r>
              <a:rPr dirty="0" err="1"/>
              <a:t>Mittelpunkt</a:t>
            </a:r>
            <a:r>
              <a:rPr dirty="0"/>
              <a:t> </a:t>
            </a:r>
            <a:r>
              <a:rPr dirty="0" err="1"/>
              <a:t>hält</a:t>
            </a:r>
            <a:r>
              <a:rPr dirty="0"/>
              <a:t> den Körper auf der </a:t>
            </a:r>
            <a:r>
              <a:rPr dirty="0" err="1"/>
              <a:t>Kreisbahn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414FB-5449-2A56-B751-512E33E46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Zentripetalkraft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5A33AA-AA4E-AAA1-1E9A-15C57F3A1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2050" name="Picture 2" descr="Zentripetalkraft &amp; Zentrifugalkraft [Beispiel] Einfach 1a!">
            <a:extLst>
              <a:ext uri="{FF2B5EF4-FFF2-40B4-BE49-F238E27FC236}">
                <a16:creationId xmlns:a16="http://schemas.microsoft.com/office/drawing/2014/main" id="{F7BCF8E4-1DF1-349E-637B-954CBBFA12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r="2333" b="7488"/>
          <a:stretch>
            <a:fillRect/>
          </a:stretch>
        </p:blipFill>
        <p:spPr bwMode="auto">
          <a:xfrm>
            <a:off x="295421" y="1417638"/>
            <a:ext cx="8553157" cy="4945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768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Beispiel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Auto </a:t>
            </a:r>
            <a:r>
              <a:rPr dirty="0" err="1"/>
              <a:t>fährt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15 m/s </a:t>
            </a:r>
            <a:endParaRPr lang="de-DE" dirty="0"/>
          </a:p>
          <a:p>
            <a:pPr marL="0" indent="0">
              <a:buNone/>
            </a:pPr>
            <a:r>
              <a:rPr dirty="0" err="1"/>
              <a:t>durch</a:t>
            </a:r>
            <a:r>
              <a:rPr dirty="0"/>
              <a:t> </a:t>
            </a:r>
            <a:r>
              <a:rPr dirty="0" err="1"/>
              <a:t>eine</a:t>
            </a:r>
            <a:r>
              <a:rPr dirty="0"/>
              <a:t> </a:t>
            </a:r>
            <a:r>
              <a:rPr dirty="0" err="1"/>
              <a:t>Kreisbahn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r = 50 m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Discussion</a:t>
            </a:r>
            <a:r>
              <a:rPr lang="de-DE" dirty="0"/>
              <a:t> der Kurvenfahrt:.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Bildschirmpräsentation (4:3)</PresentationFormat>
  <Paragraphs>52</Paragraphs>
  <Slides>13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Office Theme</vt:lpstr>
      <vt:lpstr>Kreisbewegung</vt:lpstr>
      <vt:lpstr>Was ist eine Kreisbewegung?</vt:lpstr>
      <vt:lpstr>Wichtige Größen</vt:lpstr>
      <vt:lpstr>Formeln</vt:lpstr>
      <vt:lpstr>Beispiel 1</vt:lpstr>
      <vt:lpstr>Lösung Beispiel 1</vt:lpstr>
      <vt:lpstr>Zentripetalkraft</vt:lpstr>
      <vt:lpstr>Zentripetalkraft</vt:lpstr>
      <vt:lpstr>Beispiel 2</vt:lpstr>
      <vt:lpstr>Übungsaufgaben</vt:lpstr>
      <vt:lpstr>Lösungen</vt:lpstr>
      <vt:lpstr>Anwendungen</vt:lpstr>
      <vt:lpstr>Zusammenfassung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somim</dc:creator>
  <cp:keywords/>
  <dc:description>generated using python-pptx</dc:description>
  <cp:lastModifiedBy>Farhang</cp:lastModifiedBy>
  <cp:revision>4</cp:revision>
  <dcterms:created xsi:type="dcterms:W3CDTF">2013-01-27T09:14:16Z</dcterms:created>
  <dcterms:modified xsi:type="dcterms:W3CDTF">2026-06-04T21:09:36Z</dcterms:modified>
  <cp:category/>
</cp:coreProperties>
</file>