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8212" y="1958975"/>
            <a:ext cx="7772400" cy="1470025"/>
          </a:xfrm>
        </p:spPr>
        <p:txBody>
          <a:bodyPr/>
          <a:lstStyle/>
          <a:p>
            <a:r>
              <a:rPr dirty="0"/>
              <a:t>Band 3 – </a:t>
            </a:r>
            <a:r>
              <a:rPr dirty="0" err="1"/>
              <a:t>Geometrie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3886200"/>
            <a:ext cx="9755945" cy="2148840"/>
          </a:xfrm>
        </p:spPr>
        <p:txBody>
          <a:bodyPr>
            <a:normAutofit fontScale="85000" lnSpcReduction="20000"/>
          </a:bodyPr>
          <a:lstStyle/>
          <a:p>
            <a:r>
              <a:rPr dirty="0" err="1"/>
              <a:t>Sekundarstufe</a:t>
            </a:r>
            <a:r>
              <a:rPr dirty="0"/>
              <a:t> I</a:t>
            </a:r>
            <a:endParaRPr lang="de-DE" dirty="0"/>
          </a:p>
          <a:p>
            <a:r>
              <a:rPr lang="de-DE" dirty="0"/>
              <a:t>Jahrgang 10</a:t>
            </a:r>
            <a:endParaRPr dirty="0"/>
          </a:p>
          <a:p>
            <a:endParaRPr lang="de-DE" sz="1800" dirty="0"/>
          </a:p>
          <a:p>
            <a:endParaRPr lang="de-DE" sz="1800" dirty="0"/>
          </a:p>
          <a:p>
            <a:pPr algn="r"/>
            <a:r>
              <a:rPr lang="de-DE" sz="1800" dirty="0"/>
              <a:t>  </a:t>
            </a:r>
          </a:p>
          <a:p>
            <a:pPr algn="r"/>
            <a:endParaRPr lang="de-DE" sz="1800" dirty="0"/>
          </a:p>
          <a:p>
            <a:pPr algn="r"/>
            <a:r>
              <a:rPr lang="de-DE" sz="1800" dirty="0"/>
              <a:t> </a:t>
            </a:r>
            <a:r>
              <a:rPr sz="1800" dirty="0"/>
              <a:t>© F. Mohajerani | </a:t>
            </a:r>
            <a:r>
              <a:rPr sz="1800" dirty="0" err="1"/>
              <a:t>Schuljahr</a:t>
            </a:r>
            <a:r>
              <a:rPr sz="1800" dirty="0"/>
              <a:t>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251530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rPr dirty="0"/>
              <a:t>Thema: </a:t>
            </a:r>
            <a:r>
              <a:rPr lang="de-DE" dirty="0"/>
              <a:t>Punkt, Gerade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79363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rPr dirty="0"/>
              <a:t>Thema:</a:t>
            </a:r>
            <a:r>
              <a:rPr lang="de-DE" dirty="0"/>
              <a:t> S</a:t>
            </a:r>
            <a:r>
              <a:rPr dirty="0" err="1"/>
              <a:t>trecke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Strahl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Winkelarten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Neben- und Scheitelwinkel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Stufen- und Wechselwinkel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Winkel messen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Dreiecke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Dreiecksarten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Innenwinkelsumme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Außenwinkel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Gleichschenkliges Dreieck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Gleichseitiges Dreieck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Rechtwinkliges Dreieck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Kongruenz SSS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Kongruenz SWS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Kongruenz WSW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265482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rPr dirty="0"/>
              <a:t>Thema: </a:t>
            </a:r>
            <a:r>
              <a:rPr dirty="0" err="1"/>
              <a:t>Kongruenz</a:t>
            </a:r>
            <a:r>
              <a:rPr dirty="0"/>
              <a:t> S</a:t>
            </a:r>
            <a:r>
              <a:rPr lang="de-DE" dirty="0"/>
              <a:t>S</a:t>
            </a:r>
            <a:r>
              <a:rPr dirty="0"/>
              <a:t>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rPr dirty="0"/>
              <a:t>• Definition</a:t>
            </a:r>
          </a:p>
          <a:p>
            <a:pPr>
              <a:defRPr sz="2000"/>
            </a:pPr>
            <a:r>
              <a:rPr dirty="0"/>
              <a:t>• </a:t>
            </a:r>
            <a:r>
              <a:rPr dirty="0" err="1"/>
              <a:t>Wichtige</a:t>
            </a:r>
            <a:r>
              <a:rPr dirty="0"/>
              <a:t> Formel(n)</a:t>
            </a:r>
          </a:p>
          <a:p>
            <a:pPr>
              <a:defRPr sz="2000"/>
            </a:pPr>
            <a:r>
              <a:rPr dirty="0"/>
              <a:t>• </a:t>
            </a:r>
            <a:r>
              <a:rPr dirty="0" err="1"/>
              <a:t>Merksatz</a:t>
            </a:r>
            <a:endParaRPr dirty="0"/>
          </a:p>
          <a:p>
            <a:pPr>
              <a:defRPr sz="2000"/>
            </a:pPr>
            <a:r>
              <a:rPr dirty="0"/>
              <a:t>• Schritt-für-Schritt-</a:t>
            </a:r>
            <a:r>
              <a:rPr dirty="0" err="1"/>
              <a:t>Beispiel</a:t>
            </a:r>
            <a:endParaRPr dirty="0"/>
          </a:p>
          <a:p>
            <a:pPr>
              <a:defRPr sz="2000"/>
            </a:pPr>
            <a:r>
              <a:rPr dirty="0"/>
              <a:t>• Aufgabe</a:t>
            </a:r>
          </a:p>
          <a:p>
            <a:pPr>
              <a:defRPr sz="2000"/>
            </a:pPr>
            <a:r>
              <a:rPr dirty="0"/>
              <a:t>• </a:t>
            </a:r>
            <a:r>
              <a:rPr dirty="0" err="1"/>
              <a:t>Musterlösung</a:t>
            </a:r>
            <a:endParaRPr dirty="0"/>
          </a:p>
          <a:p>
            <a:pPr>
              <a:defRPr sz="2000"/>
            </a:pPr>
            <a:r>
              <a:rPr dirty="0"/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Konstruktionen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Mittelsenkrechte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Winkelhalbierende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Höhen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Seitenhalbierende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Schwerpunkt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Umkreismittelpunkt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Inkreismittelpunkt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Ähnlichkeit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29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Strahlensätze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Maßstab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Pythagoras Einführung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Pythagoras Anwendungen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Umkehrung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Kreis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Radius und Durchmesser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Sehne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Tangente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Sekante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39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Kreisumfang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Kreisfläche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Kreisbogen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Sektor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Vielecke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Innenwinkelsumme Vielecke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Regelmäßige Vielecke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Quadrat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Rechteck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Parallelogramm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49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Raute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Trapez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Drachenviereck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Flächeninhalt Rechteck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Flächeninhalt Dreieck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Flächeninhalt Parallelogramm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Flächeninhalt Trapez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Zusammengesetzte Flächen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Umfang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Prisma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59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Quader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Würfel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Zylinder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Pyramide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Kegel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Kugel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Oberfläche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Volumen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Netze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Koordinatensystem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69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Punkte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Abstand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Mittelpunkt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Symmetrie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Achsensymmetrie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Punktsymmetrie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Verschiebung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Drehung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Spiegelung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Geometrische Beweise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79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Geometriesoftware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MSA Aufgabe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MSA Aufgabe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MSA Aufgabe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Fehleranalyse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Formelübersicht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Lernkarte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Zusammenfassung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Abschluss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86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89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87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88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89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90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91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92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93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94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95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96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99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97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Folie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85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Thema: Erweiterung 98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8016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Definition</a:t>
            </a:r>
          </a:p>
          <a:p>
            <a:pPr>
              <a:defRPr sz="2000"/>
            </a:pPr>
            <a:r>
              <a:t>• Wichtige Formel(n)</a:t>
            </a:r>
          </a:p>
          <a:p>
            <a:pPr>
              <a:defRPr sz="2000"/>
            </a:pPr>
            <a:r>
              <a:t>• Merksatz</a:t>
            </a:r>
          </a:p>
          <a:p>
            <a:pPr>
              <a:defRPr sz="2000"/>
            </a:pPr>
            <a:r>
              <a:t>• Schritt-für-Schritt-Beispiel</a:t>
            </a:r>
          </a:p>
          <a:p>
            <a:pPr>
              <a:defRPr sz="2000"/>
            </a:pPr>
            <a:r>
              <a:t>• Aufgabe</a:t>
            </a:r>
          </a:p>
          <a:p>
            <a:pPr>
              <a:defRPr sz="2000"/>
            </a:pPr>
            <a:r>
              <a:t>• Musterlösung</a:t>
            </a:r>
          </a:p>
          <a:p>
            <a:pPr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03920" y="6400800"/>
            <a:ext cx="3200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3035</Words>
  <Application>Microsoft Office PowerPoint</Application>
  <PresentationFormat>Benutzerdefiniert</PresentationFormat>
  <Paragraphs>998</Paragraphs>
  <Slides>100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100</vt:i4>
      </vt:variant>
    </vt:vector>
  </HeadingPairs>
  <TitlesOfParts>
    <vt:vector size="103" baseType="lpstr">
      <vt:lpstr>Arial</vt:lpstr>
      <vt:lpstr>Calibri</vt:lpstr>
      <vt:lpstr>Office Theme</vt:lpstr>
      <vt:lpstr>Band 3 – Geometrie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Farhang</cp:lastModifiedBy>
  <cp:revision>3</cp:revision>
  <dcterms:created xsi:type="dcterms:W3CDTF">2013-01-27T09:14:16Z</dcterms:created>
  <dcterms:modified xsi:type="dcterms:W3CDTF">2026-08-09T12:05:27Z</dcterms:modified>
  <cp:category/>
</cp:coreProperties>
</file>