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79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presProps" Target="presProp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Band 2 – Funktionen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Sekundarstufe I (Klasse 10)</a:t>
            </a:r>
          </a:p>
          <a:p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10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Funktionsgleichung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11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Wertetabelle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12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Graph zeichnen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13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Graph interpretieren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14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Proportionale Funktionen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15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Antiproportionale Funktionen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16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Direkte Proportionalität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17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Dreisatz mit Funktionen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18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Nullstelle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19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Schnittpunkt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Zuordnungen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rPr dirty="0"/>
              <a:t>• Definition</a:t>
            </a:r>
          </a:p>
          <a:p>
            <a:pPr>
              <a:defRPr sz="2000"/>
            </a:pPr>
            <a:r>
              <a:rPr dirty="0"/>
              <a:t>• </a:t>
            </a:r>
            <a:r>
              <a:rPr dirty="0" err="1"/>
              <a:t>Wichtige</a:t>
            </a:r>
            <a:r>
              <a:rPr dirty="0"/>
              <a:t> Formel(n)</a:t>
            </a:r>
          </a:p>
          <a:p>
            <a:pPr>
              <a:defRPr sz="2000"/>
            </a:pPr>
            <a:r>
              <a:rPr dirty="0"/>
              <a:t>• </a:t>
            </a:r>
            <a:r>
              <a:rPr dirty="0" err="1"/>
              <a:t>Merksatz</a:t>
            </a:r>
            <a:endParaRPr dirty="0"/>
          </a:p>
          <a:p>
            <a:pPr>
              <a:defRPr sz="2000"/>
            </a:pPr>
            <a:r>
              <a:rPr dirty="0"/>
              <a:t>• Schritt-für-Schritt-</a:t>
            </a:r>
            <a:r>
              <a:rPr dirty="0" err="1"/>
              <a:t>Beispiel</a:t>
            </a:r>
            <a:endParaRPr dirty="0"/>
          </a:p>
          <a:p>
            <a:pPr>
              <a:defRPr sz="2000"/>
            </a:pPr>
            <a:r>
              <a:rPr dirty="0"/>
              <a:t>• Aufgabe</a:t>
            </a:r>
          </a:p>
          <a:p>
            <a:pPr>
              <a:defRPr sz="2000"/>
            </a:pPr>
            <a:r>
              <a:rPr dirty="0"/>
              <a:t>• </a:t>
            </a:r>
            <a:r>
              <a:rPr dirty="0" err="1"/>
              <a:t>Musterlösung</a:t>
            </a:r>
            <a:endParaRPr dirty="0"/>
          </a:p>
          <a:p>
            <a:pPr>
              <a:defRPr sz="2000"/>
            </a:pPr>
            <a:r>
              <a:rPr dirty="0"/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20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Anwendungsaufgabe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21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Anwendungsaufgabe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22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Sachaufgabe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23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Sachaufgabe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24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Lineare Modelle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25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Geschwindigkeit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Kostenfunktionen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27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Tarife vergleichen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28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Geraden parallel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29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Geraden senkrecht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Darstellungsformen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30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Funktionsgleichung bestimmen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31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Zwei-Punkte-Form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32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Steigung berechnen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33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Fehleranalyse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34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Übung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35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Übung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36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Quadratische Funktionen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37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Normalparabel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38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Streckung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39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Stauchung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Koordinatensystem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40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Verschiebung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41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Scheitelpunkt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42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Symmetrieachse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43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Scheitelpunktform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44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Normalform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45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Nullstellen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46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Mitternachtsformel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47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pq-Formel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48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Diskriminante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49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Graphen vergleichen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Punkte eintragen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50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Anwendungen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51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Wurfparabel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52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Optimierungsbeispiel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53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Übung Quadrat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54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Exponentielle Entwicklung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55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Wachstum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56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Zerfall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57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Vergleich linear/exponentiell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58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Funktionstypen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59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Definitionsmenge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Steigung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60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Wertemenge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61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Monotonie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62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Maximum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63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Minimum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64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Graph lesen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65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Funktionsfamilien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66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Transformationen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67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Spiegelung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68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Verschiebung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69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Streckung Graph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Steigungsdreieck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70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MSA-Aufgabe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71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MSA-Aufgabe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72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Zusammenfassung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73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Formelübersicht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74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Lernkarte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75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Abschluss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76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Zusatz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77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Zusatz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78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Zusatz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79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Zusatz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y-Achsenabschnitt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80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Thema 79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Folie 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Thema: Lineare Funktion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7498079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t>• Definition</a:t>
            </a:r>
          </a:p>
          <a:p>
            <a:pPr>
              <a:defRPr sz="2000"/>
            </a:pPr>
            <a:r>
              <a:t>• Wichtige Formel(n)</a:t>
            </a:r>
          </a:p>
          <a:p>
            <a:pPr>
              <a:defRPr sz="2000"/>
            </a:pPr>
            <a:r>
              <a:t>• Merksatz</a:t>
            </a:r>
          </a:p>
          <a:p>
            <a:pPr>
              <a:defRPr sz="2000"/>
            </a:pPr>
            <a:r>
              <a:t>• Schritt-für-Schritt-Beispiel</a:t>
            </a:r>
          </a:p>
          <a:p>
            <a:pPr>
              <a:defRPr sz="2000"/>
            </a:pPr>
            <a:r>
              <a:t>• Aufgabe</a:t>
            </a:r>
          </a:p>
          <a:p>
            <a:pPr>
              <a:defRPr sz="2000"/>
            </a:pPr>
            <a:r>
              <a:t>• Musterlösung</a:t>
            </a:r>
          </a:p>
          <a:p>
            <a:pPr>
              <a:defRPr sz="2000"/>
            </a:pPr>
            <a:r>
              <a:t>• MSA-Tipp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0" y="6400800"/>
            <a:ext cx="3200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© F. Mohajerani | Schuljahr 2026/27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2424</Words>
  <Application>Microsoft Office PowerPoint</Application>
  <PresentationFormat>Benutzerdefiniert</PresentationFormat>
  <Paragraphs>793</Paragraphs>
  <Slides>80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80</vt:i4>
      </vt:variant>
    </vt:vector>
  </HeadingPairs>
  <TitlesOfParts>
    <vt:vector size="83" baseType="lpstr">
      <vt:lpstr>Arial</vt:lpstr>
      <vt:lpstr>Calibri</vt:lpstr>
      <vt:lpstr>Office Theme</vt:lpstr>
      <vt:lpstr>Band 2 – Funktionen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somim</dc:creator>
  <cp:keywords/>
  <dc:description>generated using python-pptx</dc:description>
  <cp:lastModifiedBy>Farhang</cp:lastModifiedBy>
  <cp:revision>1</cp:revision>
  <dcterms:created xsi:type="dcterms:W3CDTF">2013-01-27T09:14:16Z</dcterms:created>
  <dcterms:modified xsi:type="dcterms:W3CDTF">2026-08-06T13:15:35Z</dcterms:modified>
  <cp:category/>
</cp:coreProperties>
</file>