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7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9466" y="708807"/>
            <a:ext cx="8809892" cy="1470025"/>
          </a:xfrm>
        </p:spPr>
        <p:txBody>
          <a:bodyPr/>
          <a:lstStyle/>
          <a:p>
            <a:r>
              <a:rPr lang="de-DE" dirty="0"/>
              <a:t>Vorbereitung zur MSA-Mathematik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4012" y="2648244"/>
            <a:ext cx="6400800" cy="1752600"/>
          </a:xfrm>
        </p:spPr>
        <p:txBody>
          <a:bodyPr>
            <a:normAutofit/>
          </a:bodyPr>
          <a:lstStyle/>
          <a:p>
            <a:r>
              <a:rPr sz="3600" dirty="0">
                <a:solidFill>
                  <a:srgbClr val="FF0000"/>
                </a:solidFill>
              </a:rPr>
              <a:t>Band 1 – Zahlen &amp; Algebra</a:t>
            </a:r>
          </a:p>
          <a:p>
            <a:r>
              <a:rPr sz="3600" dirty="0" err="1">
                <a:solidFill>
                  <a:srgbClr val="FF0000"/>
                </a:solidFill>
              </a:rPr>
              <a:t>Sekundarstufe</a:t>
            </a:r>
            <a:r>
              <a:rPr sz="3600" dirty="0">
                <a:solidFill>
                  <a:srgbClr val="FF0000"/>
                </a:solidFill>
              </a:rPr>
              <a:t> I (Klasse 10)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10: Ordnung von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11: Merkkarte Zahlbereiche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12: Übungen Zahlbereiche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13: Brüche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14: Erweitern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15: Kürzen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16: Addition von Brüchen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17: Subtraktion von Brüchen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18: Multiplikation von Brüchen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19: Division von Brüchen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Inhaltsverzeichnis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67618" y="1617784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rPr dirty="0"/>
              <a:t>• </a:t>
            </a:r>
            <a:r>
              <a:rPr dirty="0" err="1"/>
              <a:t>Zahlbereiche</a:t>
            </a: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Bruchrechnung</a:t>
            </a: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Prozentrechnung</a:t>
            </a: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Potenzen</a:t>
            </a: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Wurzeln</a:t>
            </a:r>
            <a:endParaRPr dirty="0"/>
          </a:p>
          <a:p>
            <a:pPr>
              <a:defRPr sz="2400"/>
            </a:pPr>
            <a:r>
              <a:rPr dirty="0"/>
              <a:t>• Terme</a:t>
            </a:r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Gleichungen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20: Doppelbrüche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21: Gemischte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22: Dezimalzahlen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23: Periodische Dezimalzahlen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24: Sachaufgaben Brüche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25: Typische Fehler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26: Zusammenfassung Brüche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27: Übungen Brüche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28: Grundwert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20 % von 250?</a:t>
            </a:r>
          </a:p>
          <a:p>
            <a:pPr>
              <a:defRPr sz="1600"/>
            </a:pPr>
            <a:r>
              <a:t>Lösung: 0,20·250=50.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29: Prozentwert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3: Natürliche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Berechne 347 + 589.</a:t>
            </a:r>
          </a:p>
          <a:p>
            <a:pPr>
              <a:defRPr sz="1600"/>
            </a:pPr>
            <a:r>
              <a:t>Lösung: 347 + 589 = 936.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30: Prozentsatz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31: Dreisatz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32: Rabatt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33: Skonto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34: Mehrwertsteuer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35: Zinsrechnung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36: Wachstumsfaktor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37: MSA-Aufgabe Prozent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38: Fehler Prozent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39: Übungen Prozent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4: Ganze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Berechne (-8)+15.</a:t>
            </a:r>
          </a:p>
          <a:p>
            <a:pPr>
              <a:defRPr sz="1600"/>
            </a:pPr>
            <a:r>
              <a:t>Lösung: (-8)+15=7.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40: Einführung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41: Potenzgesetze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Berechne 2³·2⁵.</a:t>
            </a:r>
          </a:p>
          <a:p>
            <a:pPr>
              <a:defRPr sz="1600"/>
            </a:pPr>
            <a:r>
              <a:t>Lösung: 2⁸ = 256.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42: Negative Exponenten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43: Potenzen mit Brüchen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Kürze 18/24.</a:t>
            </a:r>
          </a:p>
          <a:p>
            <a:pPr>
              <a:defRPr sz="1600"/>
            </a:pPr>
            <a:r>
              <a:t>Lösung: 18/24 = 3/4.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44: Zehnerpotenzen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45: Wissenschaftliche Schreibweise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46: Anwendungen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47: Fehler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48: Übungen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Definition</a:t>
            </a:r>
          </a:p>
          <a:p>
            <a:pPr>
              <a:defRPr sz="2200"/>
            </a:pPr>
            <a:r>
              <a:rPr dirty="0"/>
              <a:t>• </a:t>
            </a:r>
            <a:r>
              <a:rPr dirty="0" err="1"/>
              <a:t>Wichtige</a:t>
            </a:r>
            <a:r>
              <a:rPr dirty="0"/>
              <a:t> Formel(n)</a:t>
            </a:r>
          </a:p>
          <a:p>
            <a:pPr>
              <a:defRPr sz="2200"/>
            </a:pPr>
            <a:r>
              <a:rPr dirty="0"/>
              <a:t>• Schritt-für-Schritt-</a:t>
            </a:r>
            <a:r>
              <a:rPr dirty="0" err="1"/>
              <a:t>Beispiel</a:t>
            </a:r>
            <a:endParaRPr dirty="0"/>
          </a:p>
          <a:p>
            <a:pPr>
              <a:defRPr sz="2200"/>
            </a:pPr>
            <a:r>
              <a:rPr dirty="0"/>
              <a:t>• </a:t>
            </a:r>
            <a:r>
              <a:rPr dirty="0" err="1"/>
              <a:t>Typische</a:t>
            </a:r>
            <a:r>
              <a:rPr dirty="0"/>
              <a:t> Fehler</a:t>
            </a:r>
          </a:p>
          <a:p>
            <a:pPr>
              <a:defRPr sz="2200"/>
            </a:pPr>
            <a:r>
              <a:rPr dirty="0"/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49: MSA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5: Rationale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Berechne 3/4 + 1/8.</a:t>
            </a:r>
          </a:p>
          <a:p>
            <a:pPr>
              <a:defRPr sz="1600"/>
            </a:pPr>
            <a:r>
              <a:t>Lösung: 6/8+1/8=7/8.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50: Zusammenfassung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51: Lernkarte Potenzen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52: Quadratwurzel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Berechne √144.</a:t>
            </a:r>
          </a:p>
          <a:p>
            <a:pPr>
              <a:defRPr sz="1600"/>
            </a:pPr>
            <a:r>
              <a:t>Lösung: √144=12.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53: Kubikwurzel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54: Wurzelgesetze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55: Wurzeln vereinfachen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56: Rationalisieren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57: Anwendungen Wurzeln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58: Fehler Wurzeln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59: Übungen Wurzeln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6: Irrationale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Ist √2 rational?</a:t>
            </a:r>
          </a:p>
          <a:p>
            <a:pPr>
              <a:defRPr sz="1600"/>
            </a:pPr>
            <a:r>
              <a:t>Lösung: Nein, √2 ist irrational.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60: Zusammenfassung Wurzeln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61: Lernkarte Wurzeln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62: Variablen und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63: Gleichartige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64: Terme zusammenfassen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65: Ausmultiplizieren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66: Ausklammern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67: 1. Binomische Formel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(x+4)² ausmultiplizieren.</a:t>
            </a:r>
          </a:p>
          <a:p>
            <a:pPr>
              <a:defRPr sz="1600"/>
            </a:pPr>
            <a:r>
              <a:t>Lösung: x²+8x+16.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68: 2. Binomische Formel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69: 3. Binomische Formel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7: Reelle Zahlen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Ordne -3, √2 und 5.</a:t>
            </a:r>
          </a:p>
          <a:p>
            <a:pPr>
              <a:defRPr sz="1600"/>
            </a:pPr>
            <a:r>
              <a:t>Lösung: -3 &lt; √2 &lt; 5.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70: Faktorisieren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71: Rechenregeln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72: Fehler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73: Übungen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74: Sachaufgaben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75: Zusammenfassung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76: Lernkarte Terme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77: Lineare Gleichungen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Löse 3x+5=20.</a:t>
            </a:r>
          </a:p>
          <a:p>
            <a:pPr>
              <a:defRPr sz="1600"/>
            </a:pPr>
            <a:r>
              <a:t>Lösung: 3x=15 ⇒ x=5.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78: Äquivalenzumformungen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79: Bruchgleichungen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8: Zahlenstrahl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80: Formeln umstellen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81: Textaufgaben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82: Quadratische Gleichungen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Aufgabe: Löse x²−5x+6=0.</a:t>
            </a:r>
          </a:p>
          <a:p>
            <a:pPr>
              <a:defRPr sz="1600"/>
            </a:pPr>
            <a:r>
              <a:t>Lösung: (x−2)(x−3)=0 ⇒ x=2 oder 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83: pq-Formel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84: Mitternachtsformel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85: Diskriminante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86: Anwendungen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87: Typische Fehler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88: MSA-Aufgabe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89: Zusammenfassung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9: Betrag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/>
            </a:pPr>
            <a:r>
              <a:t>Folie 90: Formelübersicht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4864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Definition</a:t>
            </a:r>
          </a:p>
          <a:p>
            <a:pPr>
              <a:defRPr sz="2200"/>
            </a:pPr>
            <a:r>
              <a:t>• Wichtige Formel(n)</a:t>
            </a:r>
          </a:p>
          <a:p>
            <a:pPr>
              <a:defRPr sz="2200"/>
            </a:pPr>
            <a:r>
              <a:t>• Schritt-für-Schritt-Beispiel</a:t>
            </a:r>
          </a:p>
          <a:p>
            <a:pPr>
              <a:defRPr sz="2200"/>
            </a:pPr>
            <a:r>
              <a:t>• Typische Fehler</a:t>
            </a:r>
          </a:p>
          <a:p>
            <a:pPr>
              <a:defRPr sz="22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Band 1 – Zahlen &amp; Algebra | Eigenständig erstellt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6419088"/>
            <a:ext cx="3108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3460</Words>
  <Application>Microsoft Office PowerPoint</Application>
  <PresentationFormat>Benutzerdefiniert</PresentationFormat>
  <Paragraphs>757</Paragraphs>
  <Slides>90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90</vt:i4>
      </vt:variant>
    </vt:vector>
  </HeadingPairs>
  <TitlesOfParts>
    <vt:vector size="93" baseType="lpstr">
      <vt:lpstr>Arial</vt:lpstr>
      <vt:lpstr>Calibri</vt:lpstr>
      <vt:lpstr>Office Theme</vt:lpstr>
      <vt:lpstr>Vorbereitung zur MSA-Mathematik</vt:lpstr>
      <vt:lpstr>Inhaltsverzeichnis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somim</dc:creator>
  <cp:keywords/>
  <dc:description>generated using python-pptx</dc:description>
  <cp:lastModifiedBy>Farhang</cp:lastModifiedBy>
  <cp:revision>2</cp:revision>
  <dcterms:created xsi:type="dcterms:W3CDTF">2013-01-27T09:14:16Z</dcterms:created>
  <dcterms:modified xsi:type="dcterms:W3CDTF">2026-08-06T12:49:11Z</dcterms:modified>
  <cp:category/>
</cp:coreProperties>
</file>