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Folie 64 – MSA-nahes Originaltraining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Komplette Prüfung unter Zeitvorgabe | Wahrscheinlichkeit | Klasse 10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22960" y="1325880"/>
            <a:ext cx="10515600" cy="4114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Bearbeitungszeit: 60 Minuten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Gesamtpunktzahl: 40 Punkte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Hinweis: MSA-nahes Trainingsformat, keine offizielle Originalprüfung.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Strategie: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1. Aufgabe genau lesen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2. Skizze/Baumdiagramm/Tabelle nutzen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3. Rechenweg vollständig schreiben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4. Ergebnis interpretieren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000000"/>
                </a:solidFill>
              </a:rPr>
              <a:t>5. Antwortsatz formulieren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1 – Münze und Würfel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4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Eine faire Münze wird einmal geworfen. Bestimme P(Kopf).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Ein fairer Würfel wird einmal geworfen. Bestimme P(gerade Zahl).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Erkläre kurz, warum beide Wahrscheinlichkeiten gleich groß sind.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2 – Glücksrad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4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Das Glücksrad besitzt die Sektoren Rot 120°, Gelb 90°, Blau 90° und Grün 60°.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Berechne P(Grün).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Berechne P(Rot oder Blau).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Begründe, ob das Glücksrad fair ist.</a:t>
            </a:r>
            <a:endParaRPr lang="en-US" sz="1600" dirty="0"/>
          </a:p>
        </p:txBody>
      </p:sp>
      <p:pic>
        <p:nvPicPr>
          <p:cNvPr id="6" name="Image 0" descr="/mnt/data/msa64_assets/whe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1143000"/>
            <a:ext cx="3886200" cy="3108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3 – Relative Häufigkeit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3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Eine Klasse wirft eine Münze 200-mal. Kopf tritt 93-mal auf.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Berechne die relative Häufigkeit für Kopf.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Vergleiche mit der theoretischen Wahrscheinlichkeit.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Erkläre die Abweichung.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4 – Urne: eine Ziehung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4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In einer Urne liegen 4 rote, 3 blaue und 1 grüne Kugel. Eine Kugel wird zufällig gezogen.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Berechne P(Rot).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Berechne P(nicht Blau).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Gib beide Ergebnisse auch in Prozent an.</a:t>
            </a:r>
            <a:endParaRPr lang="en-US" sz="1600" dirty="0"/>
          </a:p>
        </p:txBody>
      </p:sp>
      <p:pic>
        <p:nvPicPr>
          <p:cNvPr id="6" name="Image 0" descr="/mnt/data/msa64_assets/ur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1143000"/>
            <a:ext cx="3886200" cy="3108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5 – Ziehen mit Zurücklegen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5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Aus der Urne aus Aufgabe 4 werden zwei Kugeln mit Zurücklegen gezogen.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Berechne P(zweimal Rot).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Berechne P(genau eine rote Kugel).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Erkläre, warum die Wahrscheinlichkeiten in der zweiten Ziehung gleich bleiben.</a:t>
            </a:r>
            <a:endParaRPr lang="en-US" sz="1600" dirty="0"/>
          </a:p>
        </p:txBody>
      </p:sp>
      <p:pic>
        <p:nvPicPr>
          <p:cNvPr id="6" name="Image 0" descr="/mnt/data/msa64_assets/tree_wit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1143000"/>
            <a:ext cx="3886200" cy="3108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6 – Ziehen ohne Zurücklegen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5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Aus der Urne aus Aufgabe 4 werden zwei Kugeln ohne Zurücklegen gezogen.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Berechne P(zweimal Rot).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Berechne P(zuerst Rot, dann Blau).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Erkläre den Unterschied zum Ziehen mit Zurücklegen.</a:t>
            </a:r>
            <a:endParaRPr lang="en-US" sz="1600" dirty="0"/>
          </a:p>
        </p:txBody>
      </p:sp>
      <p:pic>
        <p:nvPicPr>
          <p:cNvPr id="6" name="Image 0" descr="/mnt/data/msa64_assets/tree_with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1143000"/>
            <a:ext cx="3886200" cy="3108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7 – Zwei Würfel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5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Zwei faire Würfel werden gleichzeitig geworfen.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Bestimme die Anzahl aller möglichen Ergebnisse.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Berechne die Wahrscheinlichkeit, dass die Augensumme mindestens 10 beträgt.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Formuliere einen Antwortsatz.</a:t>
            </a:r>
            <a:endParaRPr lang="en-US" sz="1600" dirty="0"/>
          </a:p>
        </p:txBody>
      </p:sp>
      <p:pic>
        <p:nvPicPr>
          <p:cNvPr id="6" name="Image 0" descr="/mnt/data/msa64_assets/di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1143000"/>
            <a:ext cx="3886200" cy="3108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8 – Erwartungswert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5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Bei einem Spiel kostet ein Versuch 2 €. Man gewinnt 6 €, wenn eine 6 gewürfelt wird; sonst erhält man 0 €.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Berechne den durchschnittlich erwarteten Gewinn vor Abzug des Einsatzes.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Berechne den durchschnittlich erwarteten Nettowert nach Abzug des Einsatzes.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Beurteile, ob das Spiel fair ist.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9 – MSA-Transferaufgabe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5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Ein Glücksrad hat drei Gewinnfelder: 180° mit 0 €, 120° mit 2 € und 60° mit 9 €. Ein Spiel kostet 2 €.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Berechne den durchschnittlich erwarteten Gewinn.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Berechne den durchschnittlich erwarteten Nettowert.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Begründe, ob du das Spiel aus mathematischer Sicht empfehlen würdest.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Aufgabe 10 – Fehleranalyse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5 Punkte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583680" cy="3977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Ein Schüler schreibt: „Bei zwei Ziehungen ohne Zurücklegen bleiben die Wahrscheinlichkeiten immer gleich, weil die Urne am Anfang gleich aussieht.“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a) Erkläre, warum diese Aussage falsch ist.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b) Verbessere die Aussage fachsprachlich.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</a:rPr>
              <a:t>c) Gib ein kurzes Beispiel mit Zahlen.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5577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00"/>
                </a:solidFill>
              </a:rPr>
              <a:t>Lösungsweg: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874520" y="5715000"/>
            <a:ext cx="9509760" cy="0"/>
          </a:xfrm>
          <a:prstGeom prst="line">
            <a:avLst/>
          </a:prstGeom>
          <a:noFill/>
          <a:ln w="8890">
            <a:solidFill>
              <a:srgbClr val="99999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6080760"/>
            <a:ext cx="106984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Lehrerteil – Musterlösungen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786384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</a:rPr>
              <a:t>Schrittweise Lösungen und Bewertungshinweise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1005840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Die folgenden Folien enthalten vollständige Lösungswege für die gemeinsame Auswertung oder zur Lehrerhand.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1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P(Kopf)=1/2=50 %.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Gerade Zahlen: 2,4,6 → 3 von 6. P=3/6=1/2=50 %.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In beiden Fällen gibt es gleich viele günstige wie ungünstige Ergebnisse.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2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P(Grün)=60/360=1/6≈16,7 %.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P(Rot oder Blau)=(120+90)/360=210/360=7/12≈58,3 %.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Nicht fair: Die Sektoren sind unterschiedlich groß.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3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93/200=0,465=46,5 %.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Theoretisch: 50 %.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Zufallsschwankungen sind normal; bei vielen Wiederholungen nähert sich die relative Häufigkeit meist der theoretischen Wahrscheinlichkeit.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4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Gesamt: 8 Kugeln.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P(Rot)=4/8=1/2=50 %.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Nicht Blau = Rot oder Grün = 5/8=62,5 %.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Prozentangaben siehe a) und b).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5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Mit Zurücklegen bleibt die Urne gleich.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P(RR)=4/8·4/8=16/64=1/4=25 %.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Genau eine rote Kugel = Rot/Nicht-Rot oder Nicht-Rot/Rot. Nicht-Rot=4 Kugeln. P=4/8·4/8+4/8·4/8=32/64=1/2=50 %.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Die Kugel wird zurückgelegt; die Zusammensetzung bleibt gleich.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6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Ohne Zurücklegen ändern sich die Anzahlen.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P(RR)=4/8·3/7=12/56=3/14≈21,4 %.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P(Rot dann Blau)=4/8·3/7=12/56=3/14≈21,4 %.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Ohne Zurücklegen wird eine Kugel entfernt; daher ändern sich Nenner und ggf. Zähler.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7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6·6=36 Ergebnisse.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Summe mindestens 10: (4,6),(5,5),(6,4),(5,6),(6,5),(6,6) → 6 Ergebnisse. P=6/36=1/6≈16,7 %.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Die Wahrscheinlichkeit beträgt 1/6.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8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Durchschnittlicher Gewinn vor Einsatz: 6·1/6 + 0·5/6 = 1 €.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Nettowert: 1 € − 2 € = −1 €.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Das Spiel ist nicht fair für den Spieler; langfristig verliert er im Mittel 1 € pro Spiel.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9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Wahrscheinlichkeiten: 0 €: 180/360=1/2; 2 €: 120/360=1/3; 9 €: 60/360=1/6.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Durchschnittlicher Gewinn: 0·1/2 + 2·1/3 + 9·1/6 = 2,17 €.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Nettowert: 2,17 € − 2,00 € = 0,17 €.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Mathematisch leicht vorteilhaft, aber nur langfristig.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E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Musterlösung – Aufgabe 10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9738360" y="65196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</a:rPr>
              <a:t>© Schuljahr 2026/27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789920" cy="5120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a) Falsch: Ohne Zurücklegen verändert sich die Urne nach der ersten Ziehung.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b) Richtig: Bei Ziehen ohne Zurücklegen hängen die Wahrscheinlichkeiten der zweiten Ziehung vom Ergebnis der ersten Ziehung ab.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</a:rPr>
              <a:t>c) Beispiel: 4 rote, 6 blaue. Nach Rot bleiben 3 rote und 6 blaue von 9 Kugeln.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 4 Folie 64 Original-MSA-Training Wahrscheinlichkeit</dc:title>
  <dc:subject>MSA-nahes Training Wahrscheinlichkeit</dc:subject>
  <dc:creator>OpenAI</dc:creator>
  <cp:lastModifiedBy>OpenAI</cp:lastModifiedBy>
  <cp:revision>1</cp:revision>
  <dcterms:created xsi:type="dcterms:W3CDTF">2026-08-06T19:58:58Z</dcterms:created>
  <dcterms:modified xsi:type="dcterms:W3CDTF">2026-08-06T19:58:58Z</dcterms:modified>
</cp:coreProperties>
</file>