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MSA-Training: Niveau III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120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1. In einer Urne liegen 5 rote, 3 blaue und 2 grüne Kugeln. Zwei Kugeln werden ohne Zurücklegen gezogen. Berechne die Wahrscheinlichkeit, dass beide Kugeln verschiedene Farben haben.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120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2. Eine Münze wird viermal geworfen. Bestimme die Wahrscheinlichkeit für genau drei Köpfe.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120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3. Ein Glücksrad hat die Sektoren 120°, 90°, 90° und 60°. Wie groß ist die Wahrscheinlichkeit, zweimal hintereinander auf dem 90°-Sektor zu landen?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120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4. Ein Würfel wird zweimal geworfen. Berechne die Wahrscheinlichkeit, dass die Summe mindestens 10 beträgt.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120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5. Aus einer Urne mit 4 roten und 6 blauen Kugeln werden zwei Kugeln ohne Zurücklegen gezogen. Vergleiche P(zweimal Rot) und P(genau eine rote Kugel).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120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6. Ein Spiel kostet 3 €. Man gewinnt mit Wahrscheinlichkeit 1/5 einen Betrag von 10 €, sonst 0 €. Beurteile das Spiel.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120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7. Entwirf ein faires Glücksrad mit vier Farben und begründe deine Wahl.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120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8. Ein Baumdiagramm zeigt zwei Ziehungen mit Zurücklegen. Bestimme P(mindestens eine blaue Kugel).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120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9. Erkläre den Unterschied zwischen theoretischer Wahrscheinlichkeit und relativer Häufigkeit anhand eines Beispiels.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120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10. Ein Würfel wird dreimal geworfen. Berechne die Wahrscheinlichkeit, mindestens einmal eine 6 zu erhalten.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120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11. Ein Los kostet 2 €. Von 100 Losen gewinnen 2 je 50 €, 8 je 10 €. Berechne den Erwartungswert.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120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12. Begründe, warum ein Baumdiagramm bei mehrstufigen Zufallsexperimenten hilfreich ist.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120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13. Eine Klasse führt 200 Münzwürfe durch. Die relative Häufigkeit für Kopf beträgt 0,46. Erkläre das Ergebnis.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120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14. Entwickle selbst eine MSA-Aufgabe zum Thema Wahrscheinlichkeit und gib den Lösungsweg an.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120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15. Löse eine komplexe Aufgabe deiner Wahl mit Baumdiagramm und vollständigem Antwortsatz.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