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MSA-Training Wahrscheinlichkeit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80160"/>
            <a:ext cx="100584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Folie 62 – Niveau II</a:t>
            </a:r>
          </a:p>
          <a:p>
            <a:r>
              <a:t>15 Aufgaben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1. Eine Münze wird dreimal geworfen. Bestimme die Wahrscheinlichkeit für genau zwei Köpfe.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2. Ein Würfel wird zweimal geworfen. Bestimme die Wahrscheinlichkeit, zweimal eine gerade Zahl zu erhalten.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3. Ein Glücksrad besitzt die Farben Rot (1/2), Blau (1/4), Grün (1/4). Berechne P(Rot oder Blau).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4. In einer Urne liegen 4 rote und 6 blaue Kugeln. Berechne P(Rot).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5. Aus derselben Urne werden zwei Kugeln mit Zurücklegen gezogen. Berechne P(zweimal Rot).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6. Aus derselben Urne werden zwei Kugeln ohne Zurücklegen gezogen. Berechne P(zweimal Rot).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7. Zeichne ein Baumdiagramm für zwei Münzwürfe und bestimme P(genau einmal Kopf).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8. Ein Würfel wird geworfen. Berechne P(Zahl größer als 4).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9. Ein Glücksrad hat die Winkel 120°, 90°, 90° und 60°. Berechne die Wahrscheinlichkeit für den 60°-Sektor.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10. Bei einem Spiel gewinnt man 5 € mit Wahrscheinlichkeit 1/5, sonst 0 €. Berechne den Erwartungswert.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11. Ein Spiel kostet 2 €. Der Erwartungswert des Gewinns beträgt 1,20 €. Ist das Spiel fair? Begründe.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12. Vergleiche die Wahrscheinlichkeit für zweimal Blau mit und ohne Zurücklegen (3 blaue, 2 rote Kugeln).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13. Erstelle ein Baumdiagramm für Rot/Blau mit Zurücklegen und berechne P(mindestens einmal Rot).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14. Begründe, warum sich die Wahrscheinlichkeiten ohne Zurücklegen ändern.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/>
            </a:pPr>
            <a:r>
              <a:t>Aufgabe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515600" cy="5029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/>
            </a:pPr>
            <a:r>
              <a:t>15. Entwirf ein eigenes Glücksrad mit vier Sektoren und gib die Wahrscheinlichkeit jeder Farbe 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