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MSA-Training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Folie 61 – Aufgaben Niveau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Bearbeitungsstrategie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1. Lesen</a:t>
            </a:r>
            <a:br/>
            <a:r>
              <a:t>2. Skizze</a:t>
            </a:r>
            <a:br/>
            <a:r>
              <a:t>3. Regel anwenden</a:t>
            </a:r>
            <a:br/>
            <a:r>
              <a:t>4. Rechnen</a:t>
            </a:r>
            <a:br/>
            <a:r>
              <a:t>5. Antwortsatz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Aufgabe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Münzwurf: P(Kopf)=?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Aufgabe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Würfel: P(gerade Zahl)=?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Aufgabe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Glücksrad: P(Rot)=?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Aufgabe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Urne: 3 rote, 2 blaue Kugeln</a:t>
            </a:r>
            <a:br/>
            <a:r>
              <a:t>P(Rot)=?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Aufgabe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Zweimal Münzwurf</a:t>
            </a:r>
            <a:br/>
            <a:r>
              <a:t>P(zweimal Kopf)=?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Zusammenfassung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Ruhe bewahren • Rechenweg zeigen • Antwortsatz schreiben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