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Wahrscheinlichkeitsrechnung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Folie 59 – Erwartungswert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Was ist der Erwartungswert?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• Durchschnitt vieler Wiederholungen</a:t>
            </a:r>
            <a:br/>
            <a:r>
              <a:t>• Kein sicheres Ergebnis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So gehst du vor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1. Gewinne notieren</a:t>
            </a:r>
            <a:br/>
            <a:r>
              <a:t>2. Wahrscheinlichkeiten bestimmen</a:t>
            </a:r>
            <a:br/>
            <a:r>
              <a:t>3. Multiplizieren</a:t>
            </a:r>
            <a:br/>
            <a:r>
              <a:t>4. Addieren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Beispiel Würfel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6 € → 1/6</a:t>
            </a:r>
            <a:br/>
            <a:r>
              <a:t>0 € → 5/6</a:t>
            </a:r>
            <a:br/>
            <a:r>
              <a:t>Erwartungswert = 1 €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Beispiel Glücksrad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5 € → 1/4</a:t>
            </a:r>
            <a:br/>
            <a:r>
              <a:t>2 € → 1/2</a:t>
            </a:r>
            <a:br/>
            <a:r>
              <a:t>0 € → 1/4</a:t>
            </a:r>
            <a:br/>
            <a:r>
              <a:t>Erwartungswert = 2,25 €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Merksätze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10058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• Schritt für Schritt rechnen</a:t>
            </a:r>
            <a:br/>
            <a:r>
              <a:t>• Erwartungswert = langfristiger Durchschnitt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