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Wahrscheinlichkeitsrechnung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Folie 58 – Simulationen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96012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• Simulation = vielfache Wiederholung eines Zufallsexperiments</a:t>
            </a:r>
          </a:p>
          <a:p>
            <a:pPr>
              <a:defRPr sz="2200"/>
            </a:pPr>
            <a:r>
              <a:t>• Beispiele: Münze, Würfel, Glücksrad, Urne</a:t>
            </a:r>
          </a:p>
          <a:p>
            <a:pPr>
              <a:defRPr sz="2200"/>
            </a:pPr>
            <a:r>
              <a:t>• Relative Häufigkeit ↔ theoretische Wahrscheinlichkeit</a:t>
            </a:r>
          </a:p>
          <a:p>
            <a:pPr>
              <a:defRPr sz="2200"/>
            </a:pPr>
            <a:r>
              <a:t>• Digitale Werkzeuge: Excel, GeoGebra</a:t>
            </a:r>
          </a:p>
          <a:p>
            <a:pPr>
              <a:defRPr sz="2200"/>
            </a:pPr>
            <a:r>
              <a:t>• MSA: Ergebnisse vergleichen und begründen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