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79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Wahrscheinlichkeitsrechnung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349659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rPr dirty="0"/>
              <a:t>Folie 57 </a:t>
            </a:r>
            <a:r>
              <a:rPr lang="de-DE" dirty="0"/>
              <a:t>- REST</a:t>
            </a:r>
            <a:r>
              <a:rPr dirty="0"/>
              <a:t>– </a:t>
            </a:r>
            <a:r>
              <a:rPr dirty="0" err="1"/>
              <a:t>Glücksrad</a:t>
            </a:r>
            <a:endParaRPr dirty="0"/>
          </a:p>
        </p:txBody>
      </p:sp>
      <p:pic>
        <p:nvPicPr>
          <p:cNvPr id="4" name="Picture 3" descr="gluecksra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554480"/>
            <a:ext cx="3200400" cy="3200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0" y="1645920"/>
            <a:ext cx="68580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• Wahrscheinlichkeit = Winkel / 360°</a:t>
            </a:r>
          </a:p>
          <a:p>
            <a:pPr>
              <a:defRPr sz="2000"/>
            </a:pPr>
            <a:r>
              <a:t>• Gleich große Sektoren → gleiche Wahrscheinlichkeit</a:t>
            </a:r>
          </a:p>
          <a:p>
            <a:pPr>
              <a:defRPr sz="2000"/>
            </a:pPr>
            <a:r>
              <a:t>• P(Rot)=1/4</a:t>
            </a:r>
          </a:p>
          <a:p>
            <a:pPr>
              <a:defRPr sz="2000"/>
            </a:pPr>
            <a:r>
              <a:t>• P(Rot oder Blau)=1/2</a:t>
            </a:r>
          </a:p>
          <a:p>
            <a:pPr>
              <a:defRPr sz="2000"/>
            </a:pPr>
            <a:r>
              <a:t>• Faire und unfaire Glücksräder vergleichen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Microsoft Office PowerPoint</Application>
  <PresentationFormat>Breitbild</PresentationFormat>
  <Paragraphs>7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Farhang</cp:lastModifiedBy>
  <cp:revision>2</cp:revision>
  <dcterms:created xsi:type="dcterms:W3CDTF">2013-01-27T09:14:16Z</dcterms:created>
  <dcterms:modified xsi:type="dcterms:W3CDTF">2026-08-09T18:34:06Z</dcterms:modified>
  <cp:category/>
</cp:coreProperties>
</file>