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Wahrscheinlichkeitsrechnung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Kapitel C2 – Folie 57: Glücksrad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9144000" cy="3200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Inhalt</a:t>
            </a:r>
          </a:p>
          <a:p>
            <a:pPr>
              <a:defRPr sz="2000"/>
            </a:pPr>
            <a:r>
              <a:t>• Wahrscheinlichkeit = Winkel / 360°</a:t>
            </a:r>
          </a:p>
          <a:p>
            <a:pPr>
              <a:defRPr sz="2000"/>
            </a:pPr>
            <a:r>
              <a:t>• Faire und unfaire Glücksräder</a:t>
            </a:r>
          </a:p>
          <a:p>
            <a:pPr>
              <a:defRPr sz="2000"/>
            </a:pPr>
            <a:r>
              <a:t>• Gleich große und ungleich große Sektoren</a:t>
            </a:r>
          </a:p>
          <a:p>
            <a:pPr>
              <a:defRPr sz="2000"/>
            </a:pPr>
            <a:r>
              <a:t>• Beispiele und MSA-Aufgaben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57 – Glücksrad</a:t>
            </a:r>
          </a:p>
        </p:txBody>
      </p:sp>
      <p:pic>
        <p:nvPicPr>
          <p:cNvPr id="3" name="Picture 2" descr="gluecksrad_prem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3931920" cy="3931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63440" y="1097280"/>
            <a:ext cx="68580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Wichtige Formel:</a:t>
            </a:r>
          </a:p>
          <a:p>
            <a:pPr>
              <a:defRPr sz="2000"/>
            </a:pPr>
            <a:r>
              <a:t>P(E) = Winkel / 360°</a:t>
            </a:r>
          </a:p>
          <a:p>
            <a:pPr>
              <a:defRPr sz="2000"/>
            </a:pPr>
          </a:p>
          <a:p>
            <a:pPr>
              <a:defRPr sz="2000"/>
            </a:pPr>
            <a:r>
              <a:t>Beispiele:</a:t>
            </a:r>
          </a:p>
          <a:p>
            <a:pPr>
              <a:defRPr sz="2000"/>
            </a:pPr>
            <a:r>
              <a:t>30° → 1/12</a:t>
            </a:r>
          </a:p>
          <a:p>
            <a:pPr>
              <a:defRPr sz="2000"/>
            </a:pPr>
            <a:r>
              <a:t>60° → 1/6</a:t>
            </a:r>
          </a:p>
          <a:p>
            <a:pPr>
              <a:defRPr sz="2000"/>
            </a:pPr>
            <a:r>
              <a:t>90° → 1/4</a:t>
            </a:r>
          </a:p>
          <a:p>
            <a:pPr>
              <a:defRPr sz="2000"/>
            </a:pPr>
            <a:r>
              <a:t>180° → 1/2</a:t>
            </a:r>
          </a:p>
          <a:p>
            <a:pPr>
              <a:defRPr sz="2200"/>
            </a:pPr>
          </a:p>
          <a:p>
            <a:pPr>
              <a:defRPr sz="2000"/>
            </a:pPr>
            <a:r>
              <a:t>Merksatz:</a:t>
            </a:r>
          </a:p>
          <a:p>
            <a:pPr>
              <a:defRPr sz="2000"/>
            </a:pPr>
            <a:r>
              <a:t>Die Größe des Kreissektors bestimmt die Wahrscheinlichkeit.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