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058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Folie 56 – Ziehen ohne Zurücklegen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5156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Urne: 3 rote, 2 blaue Kugeln</a:t>
            </a:r>
          </a:p>
          <a:p>
            <a:pPr>
              <a:defRPr sz="2000"/>
            </a:pPr>
            <a:r>
              <a:t>Die Kugel wird NICHT zurückgelegt.</a:t>
            </a:r>
          </a:p>
          <a:p>
            <a:pPr>
              <a:defRPr sz="2000"/>
            </a:pPr>
            <a:r>
              <a:t>Die Wahrscheinlichkeiten ändern sich.</a:t>
            </a:r>
          </a:p>
          <a:p>
            <a:pPr>
              <a:defRPr sz="2000"/>
            </a:pPr>
          </a:p>
          <a:p>
            <a:pPr>
              <a:defRPr sz="2000"/>
            </a:pPr>
            <a:r>
              <a:t>P(RR)=3/5 · 2/4 = 3/10</a:t>
            </a:r>
          </a:p>
          <a:p>
            <a:pPr>
              <a:defRPr sz="2000"/>
            </a:pPr>
            <a:r>
              <a:t>P(genau 1× Rot)=3/5·2/4 + 2/5·3/4 = 3/5</a:t>
            </a:r>
          </a:p>
          <a:p>
            <a:pPr>
              <a:defRPr sz="2000"/>
            </a:pPr>
            <a:r>
              <a:t>P(BB)=2/5·1/4 = 1/10</a:t>
            </a:r>
          </a:p>
          <a:p>
            <a:pPr>
              <a:defRPr sz="2000"/>
            </a:pPr>
          </a:p>
          <a:p>
            <a:pPr>
              <a:defRPr sz="2000"/>
            </a:pPr>
            <a:r>
              <a:t>Merksatz: Zweite Ziehung ist von der ersten abhängig.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