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Band 4 – Wahrscheinlichkeitsrechnung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Folie 55 – Ziehen mit Zurücklegen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657600" y="155448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/>
            </a:pPr>
            <a:r>
              <a:t>Urne: 3 rote, 2 blaue Kugeln</a:t>
            </a:r>
          </a:p>
          <a:p>
            <a:pPr>
              <a:defRPr sz="2000"/>
            </a:pPr>
            <a:r>
              <a:t>Die Kugel wird nach jeder Ziehung zurückgelegt.</a:t>
            </a:r>
          </a:p>
          <a:p>
            <a:pPr>
              <a:defRPr sz="2000"/>
            </a:pPr>
            <a:r>
              <a:t>Die Wahrscheinlichkeiten bleiben gleich:</a:t>
            </a:r>
          </a:p>
          <a:p>
            <a:pPr>
              <a:defRPr sz="2000"/>
            </a:pPr>
            <a:r>
              <a:t>P(Rot)=3/5   P(Blau)=2/5</a:t>
            </a:r>
          </a:p>
          <a:p>
            <a:pPr>
              <a:defRPr sz="2000"/>
            </a:pPr>
          </a:p>
          <a:p>
            <a:pPr>
              <a:defRPr sz="2000"/>
            </a:pPr>
            <a:r>
              <a:t>Beispiele:</a:t>
            </a:r>
          </a:p>
          <a:p>
            <a:pPr>
              <a:defRPr sz="2000"/>
            </a:pPr>
            <a:r>
              <a:t>• P(RR)=3/5·3/5=9/25</a:t>
            </a:r>
          </a:p>
          <a:p>
            <a:pPr>
              <a:defRPr sz="2000"/>
            </a:pPr>
            <a:r>
              <a:t>• P(genau 1× Rot)=12/25</a:t>
            </a:r>
          </a:p>
          <a:p>
            <a:pPr>
              <a:defRPr sz="2000"/>
            </a:pPr>
            <a:r>
              <a:t>• P(mindestens 1× Rot)=21/25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